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256" r:id="rId2"/>
    <p:sldId id="551" r:id="rId3"/>
    <p:sldId id="522" r:id="rId4"/>
    <p:sldId id="531" r:id="rId5"/>
    <p:sldId id="550" r:id="rId6"/>
    <p:sldId id="548" r:id="rId7"/>
    <p:sldId id="549" r:id="rId8"/>
    <p:sldId id="532" r:id="rId9"/>
    <p:sldId id="545" r:id="rId10"/>
    <p:sldId id="546" r:id="rId11"/>
    <p:sldId id="525" r:id="rId12"/>
    <p:sldId id="527" r:id="rId13"/>
    <p:sldId id="530" r:id="rId14"/>
    <p:sldId id="534" r:id="rId15"/>
    <p:sldId id="528" r:id="rId16"/>
    <p:sldId id="547" r:id="rId17"/>
    <p:sldId id="529" r:id="rId18"/>
    <p:sldId id="552" r:id="rId19"/>
    <p:sldId id="542" r:id="rId20"/>
    <p:sldId id="526" r:id="rId21"/>
    <p:sldId id="539" r:id="rId22"/>
    <p:sldId id="544" r:id="rId23"/>
    <p:sldId id="540" r:id="rId24"/>
    <p:sldId id="541" r:id="rId25"/>
    <p:sldId id="543" r:id="rId26"/>
    <p:sldId id="556" r:id="rId27"/>
    <p:sldId id="557" r:id="rId28"/>
    <p:sldId id="535" r:id="rId29"/>
    <p:sldId id="536" r:id="rId30"/>
    <p:sldId id="554" r:id="rId31"/>
    <p:sldId id="553" r:id="rId32"/>
    <p:sldId id="555" r:id="rId33"/>
    <p:sldId id="563" r:id="rId34"/>
    <p:sldId id="564" r:id="rId35"/>
    <p:sldId id="566" r:id="rId36"/>
    <p:sldId id="567" r:id="rId37"/>
    <p:sldId id="519" r:id="rId38"/>
    <p:sldId id="559" r:id="rId39"/>
    <p:sldId id="560" r:id="rId40"/>
    <p:sldId id="561" r:id="rId41"/>
    <p:sldId id="562" r:id="rId42"/>
    <p:sldId id="467" r:id="rId43"/>
    <p:sldId id="472" r:id="rId44"/>
    <p:sldId id="473" r:id="rId45"/>
    <p:sldId id="500" r:id="rId46"/>
    <p:sldId id="504" r:id="rId47"/>
    <p:sldId id="501" r:id="rId48"/>
    <p:sldId id="503" r:id="rId49"/>
    <p:sldId id="507" r:id="rId50"/>
    <p:sldId id="514" r:id="rId51"/>
    <p:sldId id="515" r:id="rId52"/>
    <p:sldId id="505" r:id="rId53"/>
    <p:sldId id="517" r:id="rId54"/>
    <p:sldId id="518" r:id="rId55"/>
    <p:sldId id="443" r:id="rId5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1" autoAdjust="0"/>
    <p:restoredTop sz="94761" autoAdjust="0"/>
  </p:normalViewPr>
  <p:slideViewPr>
    <p:cSldViewPr>
      <p:cViewPr varScale="1">
        <p:scale>
          <a:sx n="111" d="100"/>
          <a:sy n="111" d="100"/>
        </p:scale>
        <p:origin x="-19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UNESCO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State Party</a:t>
          </a:r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Staatsvertrag</a:t>
          </a:r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 custLinFactNeighborX="-5950" custLinFactNeighborY="45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 custLinFactNeighborX="30482" custLinFactNeighborY="-40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3" custScaleX="62864" custScaleY="30236" custLinFactNeighborX="-59170" custLinFactNeighborY="-5552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7A05A2F7-7259-459B-9645-2F4F50715BE8}" type="presOf" srcId="{B8831C5F-08E0-409C-92F7-BF6301DF5FBC}" destId="{2E6A4F3A-98BD-4C6F-8E66-FE0BAB96FBB1}" srcOrd="0" destOrd="0" presId="urn:microsoft.com/office/officeart/2005/8/layout/default"/>
    <dgm:cxn modelId="{45D0B58E-721A-4500-9A27-6D31F53A8E70}" type="presOf" srcId="{7101FA6F-EA4C-4422-BCCC-51CA9BB8D8B4}" destId="{1663E93C-26F5-49E8-A725-E62EBB8B13FD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EDF1A7D5-D5AA-498C-83E8-51185C28180D}" type="presOf" srcId="{F3E86794-5D4E-4E03-B37E-2AB95796AF1E}" destId="{6CAAF59A-8C44-4B6F-9D7E-3EBEA416FD11}" srcOrd="0" destOrd="0" presId="urn:microsoft.com/office/officeart/2005/8/layout/default"/>
    <dgm:cxn modelId="{2FDEDB6E-DED7-436B-AB70-0F28DFFAABF4}" type="presOf" srcId="{E21E60AE-B69A-4251-B34B-D374942C1E63}" destId="{7E9AC739-951B-47E5-A3BC-F31F7B4284AE}" srcOrd="0" destOrd="0" presId="urn:microsoft.com/office/officeart/2005/8/layout/default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2A4A79ED-7995-4DA9-8546-F14EDD930D36}" type="presParOf" srcId="{2E6A4F3A-98BD-4C6F-8E66-FE0BAB96FBB1}" destId="{6CAAF59A-8C44-4B6F-9D7E-3EBEA416FD11}" srcOrd="0" destOrd="0" presId="urn:microsoft.com/office/officeart/2005/8/layout/default"/>
    <dgm:cxn modelId="{5CD0C282-4DCA-496D-AD45-81027F53A6DA}" type="presParOf" srcId="{2E6A4F3A-98BD-4C6F-8E66-FE0BAB96FBB1}" destId="{BA731720-6D59-4F8B-B38D-03B61F5D56BD}" srcOrd="1" destOrd="0" presId="urn:microsoft.com/office/officeart/2005/8/layout/default"/>
    <dgm:cxn modelId="{C5358DAD-E9D7-4125-88F1-804870492F5B}" type="presParOf" srcId="{2E6A4F3A-98BD-4C6F-8E66-FE0BAB96FBB1}" destId="{7E9AC739-951B-47E5-A3BC-F31F7B4284AE}" srcOrd="2" destOrd="0" presId="urn:microsoft.com/office/officeart/2005/8/layout/default"/>
    <dgm:cxn modelId="{F020AB49-A667-4127-922C-584F1FF9F02F}" type="presParOf" srcId="{2E6A4F3A-98BD-4C6F-8E66-FE0BAB96FBB1}" destId="{5D50FAF9-E6DA-4101-8BFE-20E9AE752705}" srcOrd="3" destOrd="0" presId="urn:microsoft.com/office/officeart/2005/8/layout/default"/>
    <dgm:cxn modelId="{1A324748-E452-4984-9C17-CB1BB8634557}" type="presParOf" srcId="{2E6A4F3A-98BD-4C6F-8E66-FE0BAB96FBB1}" destId="{1663E93C-26F5-49E8-A725-E62EBB8B13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Zielsetzung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58554E8A-2572-4379-8946-23AF3E04C79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Basisdaten der Welterbestätte</a:t>
          </a:r>
          <a:endParaRPr lang="de-AT"/>
        </a:p>
      </dgm:t>
    </dgm:pt>
    <dgm:pt modelId="{AA57BB87-8EAF-4546-AA20-F27B603BC575}" type="parTrans" cxnId="{F8609174-DE9B-48F2-BBDD-8302C5F3BAFA}">
      <dgm:prSet/>
      <dgm:spPr/>
      <dgm:t>
        <a:bodyPr/>
        <a:lstStyle/>
        <a:p>
          <a:endParaRPr lang="de-AT"/>
        </a:p>
      </dgm:t>
    </dgm:pt>
    <dgm:pt modelId="{E07184D5-96F7-4927-8463-513034C837D4}" type="sibTrans" cxnId="{F8609174-DE9B-48F2-BBDD-8302C5F3BAFA}">
      <dgm:prSet/>
      <dgm:spPr/>
      <dgm:t>
        <a:bodyPr/>
        <a:lstStyle/>
        <a:p>
          <a:endParaRPr lang="de-AT"/>
        </a:p>
      </dgm:t>
    </dgm:pt>
    <dgm:pt modelId="{5EFBEBB6-95AF-43A8-A51B-97D44564C7C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Informationsmanagem</a:t>
          </a:r>
          <a:endParaRPr lang="de-AT" i="0"/>
        </a:p>
      </dgm:t>
    </dgm:pt>
    <dgm:pt modelId="{5A40AD33-F217-44BC-9B37-4DDB4225480F}" type="parTrans" cxnId="{4DE80CED-7A99-47C9-86B5-09400533DE1B}">
      <dgm:prSet/>
      <dgm:spPr/>
      <dgm:t>
        <a:bodyPr/>
        <a:lstStyle/>
        <a:p>
          <a:endParaRPr lang="de-AT"/>
        </a:p>
      </dgm:t>
    </dgm:pt>
    <dgm:pt modelId="{C270C7DE-C0E4-4527-8E49-9AEDAC680D97}" type="sibTrans" cxnId="{4DE80CED-7A99-47C9-86B5-09400533DE1B}">
      <dgm:prSet/>
      <dgm:spPr/>
      <dgm:t>
        <a:bodyPr/>
        <a:lstStyle/>
        <a:p>
          <a:endParaRPr lang="de-AT"/>
        </a:p>
      </dgm:t>
    </dgm:pt>
    <dgm:pt modelId="{DBB55FB5-E770-49ED-91F6-13E1E68ADC5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Inventar und Dokumentation</a:t>
          </a:r>
          <a:endParaRPr lang="de-AT" i="1"/>
        </a:p>
      </dgm:t>
    </dgm:pt>
    <dgm:pt modelId="{79FF7222-5A24-4C30-887D-22CB2179E2C0}" type="parTrans" cxnId="{EEBA2135-B949-4D55-A631-0583508E2F2C}">
      <dgm:prSet/>
      <dgm:spPr/>
      <dgm:t>
        <a:bodyPr/>
        <a:lstStyle/>
        <a:p>
          <a:endParaRPr lang="de-AT"/>
        </a:p>
      </dgm:t>
    </dgm:pt>
    <dgm:pt modelId="{F138D589-0A40-435A-BB17-C56EEB6C5CC6}" type="sibTrans" cxnId="{EEBA2135-B949-4D55-A631-0583508E2F2C}">
      <dgm:prSet/>
      <dgm:spPr/>
      <dgm:t>
        <a:bodyPr/>
        <a:lstStyle/>
        <a:p>
          <a:endParaRPr lang="de-AT"/>
        </a:p>
      </dgm:t>
    </dgm:pt>
    <dgm:pt modelId="{65B9C20F-621E-44D1-84EC-AEDACDAF449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Forschungskonzept</a:t>
          </a:r>
          <a:endParaRPr lang="de-AT" i="0"/>
        </a:p>
      </dgm:t>
    </dgm:pt>
    <dgm:pt modelId="{A097BBCF-02D3-465F-80EC-BE74850E9269}" type="parTrans" cxnId="{5D6972D9-09CA-4E30-96B2-EEA12BE866A9}">
      <dgm:prSet/>
      <dgm:spPr/>
      <dgm:t>
        <a:bodyPr/>
        <a:lstStyle/>
        <a:p>
          <a:endParaRPr lang="de-AT"/>
        </a:p>
      </dgm:t>
    </dgm:pt>
    <dgm:pt modelId="{9E5B4846-0795-4985-9060-E7A4BE7B302B}" type="sibTrans" cxnId="{5D6972D9-09CA-4E30-96B2-EEA12BE866A9}">
      <dgm:prSet/>
      <dgm:spPr/>
      <dgm:t>
        <a:bodyPr/>
        <a:lstStyle/>
        <a:p>
          <a:endParaRPr lang="de-AT"/>
        </a:p>
      </dgm:t>
    </dgm:pt>
    <dgm:pt modelId="{2F006B21-FCB5-44FE-9630-07802C5613E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Fahrplan, Terminplan</a:t>
          </a:r>
          <a:endParaRPr lang="de-AT" i="0"/>
        </a:p>
      </dgm:t>
    </dgm:pt>
    <dgm:pt modelId="{D576837A-0D75-4389-9149-8687EFC7ECBD}" type="parTrans" cxnId="{A2B06BE2-73EE-42E6-948D-578C7761645B}">
      <dgm:prSet/>
      <dgm:spPr/>
      <dgm:t>
        <a:bodyPr/>
        <a:lstStyle/>
        <a:p>
          <a:endParaRPr lang="de-AT"/>
        </a:p>
      </dgm:t>
    </dgm:pt>
    <dgm:pt modelId="{DEEA26FD-4273-4917-A306-1D6B068D5848}" type="sibTrans" cxnId="{A2B06BE2-73EE-42E6-948D-578C7761645B}">
      <dgm:prSet/>
      <dgm:spPr/>
      <dgm:t>
        <a:bodyPr/>
        <a:lstStyle/>
        <a:p>
          <a:endParaRPr lang="de-AT"/>
        </a:p>
      </dgm:t>
    </dgm:pt>
    <dgm:pt modelId="{BD9F350E-DE8F-4856-A17E-F8CB1F9177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Verwaltung</a:t>
          </a:r>
          <a:endParaRPr lang="de-AT" i="0"/>
        </a:p>
      </dgm:t>
    </dgm:pt>
    <dgm:pt modelId="{DE62B952-73E5-4611-8CB9-4C80B114D131}" type="parTrans" cxnId="{1BCF7755-ADB6-4CC3-865A-10A4DA60774F}">
      <dgm:prSet/>
      <dgm:spPr/>
      <dgm:t>
        <a:bodyPr/>
        <a:lstStyle/>
        <a:p>
          <a:endParaRPr lang="de-AT"/>
        </a:p>
      </dgm:t>
    </dgm:pt>
    <dgm:pt modelId="{601FCB5F-00D5-4583-8628-5F5AF0C0C32F}" type="sibTrans" cxnId="{1BCF7755-ADB6-4CC3-865A-10A4DA60774F}">
      <dgm:prSet/>
      <dgm:spPr/>
      <dgm:t>
        <a:bodyPr/>
        <a:lstStyle/>
        <a:p>
          <a:endParaRPr lang="de-AT"/>
        </a:p>
      </dgm:t>
    </dgm:pt>
    <dgm:pt modelId="{682943DC-C032-4A9B-9CB7-D5F0BAB5B32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Finanzplan</a:t>
          </a:r>
          <a:endParaRPr lang="de-AT" i="0"/>
        </a:p>
      </dgm:t>
    </dgm:pt>
    <dgm:pt modelId="{8F4A2F45-7761-4199-971F-4A90BC018D83}" type="parTrans" cxnId="{9EF71E1F-DD21-4855-B3A2-D2C69BC0B096}">
      <dgm:prSet/>
      <dgm:spPr/>
      <dgm:t>
        <a:bodyPr/>
        <a:lstStyle/>
        <a:p>
          <a:endParaRPr lang="de-AT"/>
        </a:p>
      </dgm:t>
    </dgm:pt>
    <dgm:pt modelId="{FCCD8B74-9937-4668-BA42-182364073666}" type="sibTrans" cxnId="{9EF71E1F-DD21-4855-B3A2-D2C69BC0B096}">
      <dgm:prSet/>
      <dgm:spPr/>
      <dgm:t>
        <a:bodyPr/>
        <a:lstStyle/>
        <a:p>
          <a:endParaRPr lang="de-AT"/>
        </a:p>
      </dgm:t>
    </dgm:pt>
    <dgm:pt modelId="{F710DE8D-EF0F-4EF5-B042-05125DE04D5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i="0" smtClean="0"/>
            <a:t>Rechtliche Instrumente</a:t>
          </a:r>
          <a:endParaRPr lang="de-AT" i="0"/>
        </a:p>
      </dgm:t>
    </dgm:pt>
    <dgm:pt modelId="{FA02F2C6-3DB4-4903-AC30-DF2DBB11AA13}" type="parTrans" cxnId="{A1BAF1E1-13D5-4DFC-822A-919B4F457E3A}">
      <dgm:prSet/>
      <dgm:spPr/>
      <dgm:t>
        <a:bodyPr/>
        <a:lstStyle/>
        <a:p>
          <a:endParaRPr lang="de-AT"/>
        </a:p>
      </dgm:t>
    </dgm:pt>
    <dgm:pt modelId="{720735F2-7C8E-4F58-8658-66A2DF431C33}" type="sibTrans" cxnId="{A1BAF1E1-13D5-4DFC-822A-919B4F457E3A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A3DC52F1-5C35-4ED9-A89D-790A916AF614}" type="pres">
      <dgm:prSet presAssocID="{58554E8A-2572-4379-8946-23AF3E04C79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9E77257-5DA6-4A48-B0E9-BCBB80EE62E2}" type="pres">
      <dgm:prSet presAssocID="{E07184D5-96F7-4927-8463-513034C837D4}" presName="sibTrans" presStyleCnt="0"/>
      <dgm:spPr/>
    </dgm:pt>
    <dgm:pt modelId="{0667DBF2-9908-4429-87A7-C1DC46D27B44}" type="pres">
      <dgm:prSet presAssocID="{DBB55FB5-E770-49ED-91F6-13E1E68ADC5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023F7CA-106F-4A43-B330-52D7A84488B4}" type="pres">
      <dgm:prSet presAssocID="{F138D589-0A40-435A-BB17-C56EEB6C5CC6}" presName="sibTrans" presStyleCnt="0"/>
      <dgm:spPr/>
    </dgm:pt>
    <dgm:pt modelId="{C7838AE7-9F7E-4234-871E-08676C761FE2}" type="pres">
      <dgm:prSet presAssocID="{5EFBEBB6-95AF-43A8-A51B-97D44564C7C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AE5C267-A30B-462F-8F5D-61875FA5F63D}" type="pres">
      <dgm:prSet presAssocID="{C270C7DE-C0E4-4527-8E49-9AEDAC680D97}" presName="sibTrans" presStyleCnt="0"/>
      <dgm:spPr/>
    </dgm:pt>
    <dgm:pt modelId="{7C127177-E2A6-4B6F-9E9B-4BAC639C210F}" type="pres">
      <dgm:prSet presAssocID="{65B9C20F-621E-44D1-84EC-AEDACDAF449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2D77AF1-3B8F-4776-B167-5C065490001A}" type="pres">
      <dgm:prSet presAssocID="{9E5B4846-0795-4985-9060-E7A4BE7B302B}" presName="sibTrans" presStyleCnt="0"/>
      <dgm:spPr/>
    </dgm:pt>
    <dgm:pt modelId="{C97144AB-376F-4BB2-A7A1-514ED3CB244A}" type="pres">
      <dgm:prSet presAssocID="{2F006B21-FCB5-44FE-9630-07802C5613E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4F9337D-F14D-4E64-88FD-5C32EA4AF3D2}" type="pres">
      <dgm:prSet presAssocID="{DEEA26FD-4273-4917-A306-1D6B068D5848}" presName="sibTrans" presStyleCnt="0"/>
      <dgm:spPr/>
    </dgm:pt>
    <dgm:pt modelId="{41820C24-6A91-4242-8AAD-8895A52B6A2B}" type="pres">
      <dgm:prSet presAssocID="{BD9F350E-DE8F-4856-A17E-F8CB1F91770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37EE18C-5904-49FC-88D9-F362B72448B4}" type="pres">
      <dgm:prSet presAssocID="{601FCB5F-00D5-4583-8628-5F5AF0C0C32F}" presName="sibTrans" presStyleCnt="0"/>
      <dgm:spPr/>
    </dgm:pt>
    <dgm:pt modelId="{AA3F0DA1-F56B-4B5A-A0A3-539A24523AFF}" type="pres">
      <dgm:prSet presAssocID="{682943DC-C032-4A9B-9CB7-D5F0BAB5B32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6A37979-3BC4-4877-A362-8DEF7010791A}" type="pres">
      <dgm:prSet presAssocID="{FCCD8B74-9937-4668-BA42-182364073666}" presName="sibTrans" presStyleCnt="0"/>
      <dgm:spPr/>
    </dgm:pt>
    <dgm:pt modelId="{41666DFF-2312-4B15-9AA7-9F310B1C6C1A}" type="pres">
      <dgm:prSet presAssocID="{F710DE8D-EF0F-4EF5-B042-05125DE04D5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4DE80CED-7A99-47C9-86B5-09400533DE1B}" srcId="{B8831C5F-08E0-409C-92F7-BF6301DF5FBC}" destId="{5EFBEBB6-95AF-43A8-A51B-97D44564C7CD}" srcOrd="3" destOrd="0" parTransId="{5A40AD33-F217-44BC-9B37-4DDB4225480F}" sibTransId="{C270C7DE-C0E4-4527-8E49-9AEDAC680D97}"/>
    <dgm:cxn modelId="{5D6972D9-09CA-4E30-96B2-EEA12BE866A9}" srcId="{B8831C5F-08E0-409C-92F7-BF6301DF5FBC}" destId="{65B9C20F-621E-44D1-84EC-AEDACDAF449F}" srcOrd="4" destOrd="0" parTransId="{A097BBCF-02D3-465F-80EC-BE74850E9269}" sibTransId="{9E5B4846-0795-4985-9060-E7A4BE7B302B}"/>
    <dgm:cxn modelId="{4D3F8FEA-08A1-4504-B001-C57B77E821C8}" type="presOf" srcId="{65B9C20F-621E-44D1-84EC-AEDACDAF449F}" destId="{7C127177-E2A6-4B6F-9E9B-4BAC639C210F}" srcOrd="0" destOrd="0" presId="urn:microsoft.com/office/officeart/2005/8/layout/default"/>
    <dgm:cxn modelId="{A1BAF1E1-13D5-4DFC-822A-919B4F457E3A}" srcId="{B8831C5F-08E0-409C-92F7-BF6301DF5FBC}" destId="{F710DE8D-EF0F-4EF5-B042-05125DE04D50}" srcOrd="8" destOrd="0" parTransId="{FA02F2C6-3DB4-4903-AC30-DF2DBB11AA13}" sibTransId="{720735F2-7C8E-4F58-8658-66A2DF431C33}"/>
    <dgm:cxn modelId="{5B086AC2-5C61-4C6A-B755-45204287F240}" type="presOf" srcId="{2F006B21-FCB5-44FE-9630-07802C5613E9}" destId="{C97144AB-376F-4BB2-A7A1-514ED3CB244A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A2B06BE2-73EE-42E6-948D-578C7761645B}" srcId="{B8831C5F-08E0-409C-92F7-BF6301DF5FBC}" destId="{2F006B21-FCB5-44FE-9630-07802C5613E9}" srcOrd="5" destOrd="0" parTransId="{D576837A-0D75-4389-9149-8687EFC7ECBD}" sibTransId="{DEEA26FD-4273-4917-A306-1D6B068D5848}"/>
    <dgm:cxn modelId="{FBAE96D8-71AD-44A3-8E6A-B5E83F02438A}" type="presOf" srcId="{DBB55FB5-E770-49ED-91F6-13E1E68ADC51}" destId="{0667DBF2-9908-4429-87A7-C1DC46D27B44}" srcOrd="0" destOrd="0" presId="urn:microsoft.com/office/officeart/2005/8/layout/default"/>
    <dgm:cxn modelId="{F4E6E285-66E4-4AA4-8E85-09F3C10E9E9C}" type="presOf" srcId="{5EFBEBB6-95AF-43A8-A51B-97D44564C7CD}" destId="{C7838AE7-9F7E-4234-871E-08676C761FE2}" srcOrd="0" destOrd="0" presId="urn:microsoft.com/office/officeart/2005/8/layout/default"/>
    <dgm:cxn modelId="{9D424629-60EE-44B7-8BA6-7549CFCC6343}" type="presOf" srcId="{F3E86794-5D4E-4E03-B37E-2AB95796AF1E}" destId="{6CAAF59A-8C44-4B6F-9D7E-3EBEA416FD11}" srcOrd="0" destOrd="0" presId="urn:microsoft.com/office/officeart/2005/8/layout/default"/>
    <dgm:cxn modelId="{1BCF7755-ADB6-4CC3-865A-10A4DA60774F}" srcId="{B8831C5F-08E0-409C-92F7-BF6301DF5FBC}" destId="{BD9F350E-DE8F-4856-A17E-F8CB1F91770D}" srcOrd="6" destOrd="0" parTransId="{DE62B952-73E5-4611-8CB9-4C80B114D131}" sibTransId="{601FCB5F-00D5-4583-8628-5F5AF0C0C32F}"/>
    <dgm:cxn modelId="{EEBA2135-B949-4D55-A631-0583508E2F2C}" srcId="{B8831C5F-08E0-409C-92F7-BF6301DF5FBC}" destId="{DBB55FB5-E770-49ED-91F6-13E1E68ADC51}" srcOrd="2" destOrd="0" parTransId="{79FF7222-5A24-4C30-887D-22CB2179E2C0}" sibTransId="{F138D589-0A40-435A-BB17-C56EEB6C5CC6}"/>
    <dgm:cxn modelId="{F8609174-DE9B-48F2-BBDD-8302C5F3BAFA}" srcId="{B8831C5F-08E0-409C-92F7-BF6301DF5FBC}" destId="{58554E8A-2572-4379-8946-23AF3E04C797}" srcOrd="1" destOrd="0" parTransId="{AA57BB87-8EAF-4546-AA20-F27B603BC575}" sibTransId="{E07184D5-96F7-4927-8463-513034C837D4}"/>
    <dgm:cxn modelId="{6C558964-F6F6-44C8-9935-B48ADC817403}" type="presOf" srcId="{58554E8A-2572-4379-8946-23AF3E04C797}" destId="{A3DC52F1-5C35-4ED9-A89D-790A916AF614}" srcOrd="0" destOrd="0" presId="urn:microsoft.com/office/officeart/2005/8/layout/default"/>
    <dgm:cxn modelId="{FEB76A55-8C6A-4063-993A-D75F565AE2BA}" type="presOf" srcId="{B8831C5F-08E0-409C-92F7-BF6301DF5FBC}" destId="{2E6A4F3A-98BD-4C6F-8E66-FE0BAB96FBB1}" srcOrd="0" destOrd="0" presId="urn:microsoft.com/office/officeart/2005/8/layout/default"/>
    <dgm:cxn modelId="{A03AF26C-1549-41D2-B609-F05555DADEE1}" type="presOf" srcId="{BD9F350E-DE8F-4856-A17E-F8CB1F91770D}" destId="{41820C24-6A91-4242-8AAD-8895A52B6A2B}" srcOrd="0" destOrd="0" presId="urn:microsoft.com/office/officeart/2005/8/layout/default"/>
    <dgm:cxn modelId="{9EF71E1F-DD21-4855-B3A2-D2C69BC0B096}" srcId="{B8831C5F-08E0-409C-92F7-BF6301DF5FBC}" destId="{682943DC-C032-4A9B-9CB7-D5F0BAB5B325}" srcOrd="7" destOrd="0" parTransId="{8F4A2F45-7761-4199-971F-4A90BC018D83}" sibTransId="{FCCD8B74-9937-4668-BA42-182364073666}"/>
    <dgm:cxn modelId="{6AA7F541-18CB-45EC-A760-EA4FB357A7AC}" type="presOf" srcId="{682943DC-C032-4A9B-9CB7-D5F0BAB5B325}" destId="{AA3F0DA1-F56B-4B5A-A0A3-539A24523AFF}" srcOrd="0" destOrd="0" presId="urn:microsoft.com/office/officeart/2005/8/layout/default"/>
    <dgm:cxn modelId="{3A71E7D7-ED03-47DC-BA10-0C52890C40AC}" type="presOf" srcId="{F710DE8D-EF0F-4EF5-B042-05125DE04D50}" destId="{41666DFF-2312-4B15-9AA7-9F310B1C6C1A}" srcOrd="0" destOrd="0" presId="urn:microsoft.com/office/officeart/2005/8/layout/default"/>
    <dgm:cxn modelId="{DB535345-C030-4292-B13E-C2B145F736BB}" type="presParOf" srcId="{2E6A4F3A-98BD-4C6F-8E66-FE0BAB96FBB1}" destId="{6CAAF59A-8C44-4B6F-9D7E-3EBEA416FD11}" srcOrd="0" destOrd="0" presId="urn:microsoft.com/office/officeart/2005/8/layout/default"/>
    <dgm:cxn modelId="{DF7B00B7-BACD-4349-8D4B-60D5CE535738}" type="presParOf" srcId="{2E6A4F3A-98BD-4C6F-8E66-FE0BAB96FBB1}" destId="{BA731720-6D59-4F8B-B38D-03B61F5D56BD}" srcOrd="1" destOrd="0" presId="urn:microsoft.com/office/officeart/2005/8/layout/default"/>
    <dgm:cxn modelId="{08E27EC1-EDE9-4587-B13C-42A0466DBB94}" type="presParOf" srcId="{2E6A4F3A-98BD-4C6F-8E66-FE0BAB96FBB1}" destId="{A3DC52F1-5C35-4ED9-A89D-790A916AF614}" srcOrd="2" destOrd="0" presId="urn:microsoft.com/office/officeart/2005/8/layout/default"/>
    <dgm:cxn modelId="{2E4FA586-7BCD-49A1-8A7D-C1BBFC63A770}" type="presParOf" srcId="{2E6A4F3A-98BD-4C6F-8E66-FE0BAB96FBB1}" destId="{89E77257-5DA6-4A48-B0E9-BCBB80EE62E2}" srcOrd="3" destOrd="0" presId="urn:microsoft.com/office/officeart/2005/8/layout/default"/>
    <dgm:cxn modelId="{43D0D0E8-4319-4A02-BE3A-23A246765F77}" type="presParOf" srcId="{2E6A4F3A-98BD-4C6F-8E66-FE0BAB96FBB1}" destId="{0667DBF2-9908-4429-87A7-C1DC46D27B44}" srcOrd="4" destOrd="0" presId="urn:microsoft.com/office/officeart/2005/8/layout/default"/>
    <dgm:cxn modelId="{5E3F50EA-4F8D-4778-B279-18DFC56D9143}" type="presParOf" srcId="{2E6A4F3A-98BD-4C6F-8E66-FE0BAB96FBB1}" destId="{5023F7CA-106F-4A43-B330-52D7A84488B4}" srcOrd="5" destOrd="0" presId="urn:microsoft.com/office/officeart/2005/8/layout/default"/>
    <dgm:cxn modelId="{CF83E47C-2823-4080-9AFD-315DB46FF374}" type="presParOf" srcId="{2E6A4F3A-98BD-4C6F-8E66-FE0BAB96FBB1}" destId="{C7838AE7-9F7E-4234-871E-08676C761FE2}" srcOrd="6" destOrd="0" presId="urn:microsoft.com/office/officeart/2005/8/layout/default"/>
    <dgm:cxn modelId="{6808CABF-3D7D-4831-AD98-30EA4EACCB43}" type="presParOf" srcId="{2E6A4F3A-98BD-4C6F-8E66-FE0BAB96FBB1}" destId="{FAE5C267-A30B-462F-8F5D-61875FA5F63D}" srcOrd="7" destOrd="0" presId="urn:microsoft.com/office/officeart/2005/8/layout/default"/>
    <dgm:cxn modelId="{EB79687D-C72C-485B-A98F-6CA73C961BD6}" type="presParOf" srcId="{2E6A4F3A-98BD-4C6F-8E66-FE0BAB96FBB1}" destId="{7C127177-E2A6-4B6F-9E9B-4BAC639C210F}" srcOrd="8" destOrd="0" presId="urn:microsoft.com/office/officeart/2005/8/layout/default"/>
    <dgm:cxn modelId="{E8432DF5-0A1F-4D5B-8BED-2B904715547B}" type="presParOf" srcId="{2E6A4F3A-98BD-4C6F-8E66-FE0BAB96FBB1}" destId="{22D77AF1-3B8F-4776-B167-5C065490001A}" srcOrd="9" destOrd="0" presId="urn:microsoft.com/office/officeart/2005/8/layout/default"/>
    <dgm:cxn modelId="{CC496DB9-38F2-408D-A6A6-01674ADFD5EA}" type="presParOf" srcId="{2E6A4F3A-98BD-4C6F-8E66-FE0BAB96FBB1}" destId="{C97144AB-376F-4BB2-A7A1-514ED3CB244A}" srcOrd="10" destOrd="0" presId="urn:microsoft.com/office/officeart/2005/8/layout/default"/>
    <dgm:cxn modelId="{2B370A93-9B28-4DAE-8E3A-481257E12345}" type="presParOf" srcId="{2E6A4F3A-98BD-4C6F-8E66-FE0BAB96FBB1}" destId="{F4F9337D-F14D-4E64-88FD-5C32EA4AF3D2}" srcOrd="11" destOrd="0" presId="urn:microsoft.com/office/officeart/2005/8/layout/default"/>
    <dgm:cxn modelId="{F0F667BA-1950-406A-B583-EEEA4B574FCF}" type="presParOf" srcId="{2E6A4F3A-98BD-4C6F-8E66-FE0BAB96FBB1}" destId="{41820C24-6A91-4242-8AAD-8895A52B6A2B}" srcOrd="12" destOrd="0" presId="urn:microsoft.com/office/officeart/2005/8/layout/default"/>
    <dgm:cxn modelId="{79D6FC43-4269-4072-927D-9E8189965E04}" type="presParOf" srcId="{2E6A4F3A-98BD-4C6F-8E66-FE0BAB96FBB1}" destId="{F37EE18C-5904-49FC-88D9-F362B72448B4}" srcOrd="13" destOrd="0" presId="urn:microsoft.com/office/officeart/2005/8/layout/default"/>
    <dgm:cxn modelId="{78F8415B-3638-49D9-BC65-2CDC4BB8A42E}" type="presParOf" srcId="{2E6A4F3A-98BD-4C6F-8E66-FE0BAB96FBB1}" destId="{AA3F0DA1-F56B-4B5A-A0A3-539A24523AFF}" srcOrd="14" destOrd="0" presId="urn:microsoft.com/office/officeart/2005/8/layout/default"/>
    <dgm:cxn modelId="{427B1CF1-2EFD-40A6-B62B-284803A16CFE}" type="presParOf" srcId="{2E6A4F3A-98BD-4C6F-8E66-FE0BAB96FBB1}" destId="{D6A37979-3BC4-4877-A362-8DEF7010791A}" srcOrd="15" destOrd="0" presId="urn:microsoft.com/office/officeart/2005/8/layout/default"/>
    <dgm:cxn modelId="{F372B024-E0D3-4E34-8B54-0EA4EE8F739B}" type="presParOf" srcId="{2E6A4F3A-98BD-4C6F-8E66-FE0BAB96FBB1}" destId="{41666DFF-2312-4B15-9AA7-9F310B1C6C1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Altstadt-Erhaltungsgesetz 1967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Altstadt-</a:t>
          </a:r>
        </a:p>
        <a:p>
          <a:r>
            <a:rPr lang="de-AT" smtClean="0"/>
            <a:t>Erhaltungsfonds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SVK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 custScaleX="99895" custScaleY="50537" custLinFactNeighborX="1075" custLinFactNeighborY="-141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 custScaleX="99895" custScaleY="55119" custLinFactNeighborX="1963" custLinFactNeighborY="-247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3" custScaleY="54821" custLinFactNeighborX="2163" custLinFactNeighborY="-203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105E8B5A-9800-4A1B-B1B7-2AD7394234AD}" type="presOf" srcId="{E21E60AE-B69A-4251-B34B-D374942C1E63}" destId="{7E9AC739-951B-47E5-A3BC-F31F7B4284AE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97C656DF-A382-4A10-9008-CCC581DB23FC}" type="presOf" srcId="{F3E86794-5D4E-4E03-B37E-2AB95796AF1E}" destId="{6CAAF59A-8C44-4B6F-9D7E-3EBEA416FD11}" srcOrd="0" destOrd="0" presId="urn:microsoft.com/office/officeart/2005/8/layout/default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E3090FA7-D852-4E0B-A1F1-6CEDA5548A84}" type="presOf" srcId="{7101FA6F-EA4C-4422-BCCC-51CA9BB8D8B4}" destId="{1663E93C-26F5-49E8-A725-E62EBB8B13FD}" srcOrd="0" destOrd="0" presId="urn:microsoft.com/office/officeart/2005/8/layout/default"/>
    <dgm:cxn modelId="{B08ACB38-69F5-4A0F-95BA-9D803FACDAB7}" type="presOf" srcId="{B8831C5F-08E0-409C-92F7-BF6301DF5FBC}" destId="{2E6A4F3A-98BD-4C6F-8E66-FE0BAB96FBB1}" srcOrd="0" destOrd="0" presId="urn:microsoft.com/office/officeart/2005/8/layout/default"/>
    <dgm:cxn modelId="{42AB406A-0391-46FD-A301-18E1984ED6C2}" type="presParOf" srcId="{2E6A4F3A-98BD-4C6F-8E66-FE0BAB96FBB1}" destId="{6CAAF59A-8C44-4B6F-9D7E-3EBEA416FD11}" srcOrd="0" destOrd="0" presId="urn:microsoft.com/office/officeart/2005/8/layout/default"/>
    <dgm:cxn modelId="{DBFB3E8C-BABA-442A-AC99-71CECEEE80AF}" type="presParOf" srcId="{2E6A4F3A-98BD-4C6F-8E66-FE0BAB96FBB1}" destId="{BA731720-6D59-4F8B-B38D-03B61F5D56BD}" srcOrd="1" destOrd="0" presId="urn:microsoft.com/office/officeart/2005/8/layout/default"/>
    <dgm:cxn modelId="{0F5BF46D-E6EB-45C6-9C0F-D7235C95BE87}" type="presParOf" srcId="{2E6A4F3A-98BD-4C6F-8E66-FE0BAB96FBB1}" destId="{7E9AC739-951B-47E5-A3BC-F31F7B4284AE}" srcOrd="2" destOrd="0" presId="urn:microsoft.com/office/officeart/2005/8/layout/default"/>
    <dgm:cxn modelId="{2BAD1583-87F7-49EC-AE66-05532A7DFBCD}" type="presParOf" srcId="{2E6A4F3A-98BD-4C6F-8E66-FE0BAB96FBB1}" destId="{5D50FAF9-E6DA-4101-8BFE-20E9AE752705}" srcOrd="3" destOrd="0" presId="urn:microsoft.com/office/officeart/2005/8/layout/default"/>
    <dgm:cxn modelId="{6888EB49-DBB3-4530-8E57-05D5CF1285EF}" type="presParOf" srcId="{2E6A4F3A-98BD-4C6F-8E66-FE0BAB96FBB1}" destId="{1663E93C-26F5-49E8-A725-E62EBB8B13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Welterbe in der Stadtverfassung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nur deklarativ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Tradition im Umgang mit dem baukulturellen Erbe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 custScaleX="99895" custScaleY="50537" custLinFactNeighborX="1075" custLinFactNeighborY="-141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 custScaleX="99895" custScaleY="55119" custLinFactNeighborX="1963" custLinFactNeighborY="-247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3" custScaleY="54821" custLinFactNeighborX="2163" custLinFactNeighborY="-203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1B6F904C-C4E8-41C9-BB64-4374B421E88B}" type="presOf" srcId="{B8831C5F-08E0-409C-92F7-BF6301DF5FBC}" destId="{2E6A4F3A-98BD-4C6F-8E66-FE0BAB96FBB1}" srcOrd="0" destOrd="0" presId="urn:microsoft.com/office/officeart/2005/8/layout/default"/>
    <dgm:cxn modelId="{0E15D474-A7B5-4474-B555-2348D52085BB}" type="presOf" srcId="{E21E60AE-B69A-4251-B34B-D374942C1E63}" destId="{7E9AC739-951B-47E5-A3BC-F31F7B4284AE}" srcOrd="0" destOrd="0" presId="urn:microsoft.com/office/officeart/2005/8/layout/default"/>
    <dgm:cxn modelId="{1A293E6F-7185-4ADA-880A-FB836238A9AD}" type="presOf" srcId="{7101FA6F-EA4C-4422-BCCC-51CA9BB8D8B4}" destId="{1663E93C-26F5-49E8-A725-E62EBB8B13FD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1953FC49-749C-4067-83AB-A1BD40FC0682}" type="presOf" srcId="{F3E86794-5D4E-4E03-B37E-2AB95796AF1E}" destId="{6CAAF59A-8C44-4B6F-9D7E-3EBEA416FD11}" srcOrd="0" destOrd="0" presId="urn:microsoft.com/office/officeart/2005/8/layout/default"/>
    <dgm:cxn modelId="{17657CDB-665E-46AC-AD14-737262305E33}" type="presParOf" srcId="{2E6A4F3A-98BD-4C6F-8E66-FE0BAB96FBB1}" destId="{6CAAF59A-8C44-4B6F-9D7E-3EBEA416FD11}" srcOrd="0" destOrd="0" presId="urn:microsoft.com/office/officeart/2005/8/layout/default"/>
    <dgm:cxn modelId="{F7ABD57A-09C9-4469-8A7F-5AAAD769D357}" type="presParOf" srcId="{2E6A4F3A-98BD-4C6F-8E66-FE0BAB96FBB1}" destId="{BA731720-6D59-4F8B-B38D-03B61F5D56BD}" srcOrd="1" destOrd="0" presId="urn:microsoft.com/office/officeart/2005/8/layout/default"/>
    <dgm:cxn modelId="{372E8348-4338-4422-9BE4-B076BADEA50C}" type="presParOf" srcId="{2E6A4F3A-98BD-4C6F-8E66-FE0BAB96FBB1}" destId="{7E9AC739-951B-47E5-A3BC-F31F7B4284AE}" srcOrd="2" destOrd="0" presId="urn:microsoft.com/office/officeart/2005/8/layout/default"/>
    <dgm:cxn modelId="{804FE5DF-27DC-4A0C-A981-8343D63AD5F5}" type="presParOf" srcId="{2E6A4F3A-98BD-4C6F-8E66-FE0BAB96FBB1}" destId="{5D50FAF9-E6DA-4101-8BFE-20E9AE752705}" srcOrd="3" destOrd="0" presId="urn:microsoft.com/office/officeart/2005/8/layout/default"/>
    <dgm:cxn modelId="{EF631325-9963-4807-ADE2-AF3199CC8EFE}" type="presParOf" srcId="{2E6A4F3A-98BD-4C6F-8E66-FE0BAB96FBB1}" destId="{1663E93C-26F5-49E8-A725-E62EBB8B13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Stadt Salzburg </a:t>
          </a:r>
        </a:p>
        <a:p>
          <a:r>
            <a:rPr lang="de-AT" smtClean="0"/>
            <a:t>2 Vertreter_innen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Land Salzburg </a:t>
          </a:r>
        </a:p>
        <a:p>
          <a:r>
            <a:rPr lang="de-AT" smtClean="0"/>
            <a:t>2 Vertreter_innen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BDA</a:t>
          </a:r>
        </a:p>
        <a:p>
          <a:r>
            <a:rPr lang="de-AT" smtClean="0"/>
            <a:t>2 Vertreter_innen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513D0106-C6C0-47F0-80C7-6ED44110E77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Fallweise externe Berater_innen Multidisziplinarität</a:t>
          </a:r>
          <a:endParaRPr lang="de-AT"/>
        </a:p>
      </dgm:t>
    </dgm:pt>
    <dgm:pt modelId="{03AA5CD7-3C9B-4F2A-B080-44EAEAA3090E}" type="parTrans" cxnId="{469F724B-F373-4DBF-84CB-3D830793189F}">
      <dgm:prSet/>
      <dgm:spPr/>
      <dgm:t>
        <a:bodyPr/>
        <a:lstStyle/>
        <a:p>
          <a:endParaRPr lang="de-AT"/>
        </a:p>
      </dgm:t>
    </dgm:pt>
    <dgm:pt modelId="{01104DC4-BFC6-47B1-838A-50D708861745}" type="sibTrans" cxnId="{469F724B-F373-4DBF-84CB-3D830793189F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 custScaleX="99895" custScaleY="55157" custLinFactNeighborX="1076" custLinFactNeighborY="-244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ScaleX="99895" custScaleY="55119" custLinFactNeighborX="1963" custLinFactNeighborY="-247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4" custScaleY="54821" custLinFactNeighborX="2163" custLinFactNeighborY="-203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F7FE46E-ECE9-4D8D-AC27-A4912CE2A4E6}" type="pres">
      <dgm:prSet presAssocID="{DF3BE584-716E-4FEF-88A1-53D50115B6E1}" presName="sibTrans" presStyleCnt="0"/>
      <dgm:spPr/>
    </dgm:pt>
    <dgm:pt modelId="{09779605-64C9-405C-8EF6-C753E7F3D1D8}" type="pres">
      <dgm:prSet presAssocID="{513D0106-C6C0-47F0-80C7-6ED44110E777}" presName="node" presStyleLbl="node1" presStyleIdx="3" presStyleCnt="4" custLinFactNeighborX="2425" custLinFactNeighborY="26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469F724B-F373-4DBF-84CB-3D830793189F}" srcId="{B8831C5F-08E0-409C-92F7-BF6301DF5FBC}" destId="{513D0106-C6C0-47F0-80C7-6ED44110E777}" srcOrd="3" destOrd="0" parTransId="{03AA5CD7-3C9B-4F2A-B080-44EAEAA3090E}" sibTransId="{01104DC4-BFC6-47B1-838A-50D708861745}"/>
    <dgm:cxn modelId="{40307C7D-FEFB-4ACE-9565-81F95D5D2085}" type="presOf" srcId="{513D0106-C6C0-47F0-80C7-6ED44110E777}" destId="{09779605-64C9-405C-8EF6-C753E7F3D1D8}" srcOrd="0" destOrd="0" presId="urn:microsoft.com/office/officeart/2005/8/layout/default"/>
    <dgm:cxn modelId="{77A3DCFF-0D52-402C-BF6B-F4D4E132E06D}" type="presOf" srcId="{7101FA6F-EA4C-4422-BCCC-51CA9BB8D8B4}" destId="{1663E93C-26F5-49E8-A725-E62EBB8B13FD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39829576-FF26-482D-A8DA-ED5AD2FED5F2}" type="presOf" srcId="{B8831C5F-08E0-409C-92F7-BF6301DF5FBC}" destId="{2E6A4F3A-98BD-4C6F-8E66-FE0BAB96FBB1}" srcOrd="0" destOrd="0" presId="urn:microsoft.com/office/officeart/2005/8/layout/default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56A89DA8-FF13-49C2-A509-3E7901F91A42}" type="presOf" srcId="{F3E86794-5D4E-4E03-B37E-2AB95796AF1E}" destId="{6CAAF59A-8C44-4B6F-9D7E-3EBEA416FD11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AAC9FA65-2E7C-463A-A610-C24716EECCA7}" type="presOf" srcId="{E21E60AE-B69A-4251-B34B-D374942C1E63}" destId="{7E9AC739-951B-47E5-A3BC-F31F7B4284AE}" srcOrd="0" destOrd="0" presId="urn:microsoft.com/office/officeart/2005/8/layout/default"/>
    <dgm:cxn modelId="{FBF0B38B-0762-4A62-9B20-3689495696D4}" type="presParOf" srcId="{2E6A4F3A-98BD-4C6F-8E66-FE0BAB96FBB1}" destId="{6CAAF59A-8C44-4B6F-9D7E-3EBEA416FD11}" srcOrd="0" destOrd="0" presId="urn:microsoft.com/office/officeart/2005/8/layout/default"/>
    <dgm:cxn modelId="{2EE92EC0-D5E7-4871-8580-2DDCE47ECC4E}" type="presParOf" srcId="{2E6A4F3A-98BD-4C6F-8E66-FE0BAB96FBB1}" destId="{BA731720-6D59-4F8B-B38D-03B61F5D56BD}" srcOrd="1" destOrd="0" presId="urn:microsoft.com/office/officeart/2005/8/layout/default"/>
    <dgm:cxn modelId="{29D202F8-50E2-4497-BFC2-BA347D80811F}" type="presParOf" srcId="{2E6A4F3A-98BD-4C6F-8E66-FE0BAB96FBB1}" destId="{7E9AC739-951B-47E5-A3BC-F31F7B4284AE}" srcOrd="2" destOrd="0" presId="urn:microsoft.com/office/officeart/2005/8/layout/default"/>
    <dgm:cxn modelId="{7201689C-C407-49C3-B6E6-699CC3A0AF5C}" type="presParOf" srcId="{2E6A4F3A-98BD-4C6F-8E66-FE0BAB96FBB1}" destId="{5D50FAF9-E6DA-4101-8BFE-20E9AE752705}" srcOrd="3" destOrd="0" presId="urn:microsoft.com/office/officeart/2005/8/layout/default"/>
    <dgm:cxn modelId="{F6BFEB2D-E3B0-434A-89C3-00883CA6B293}" type="presParOf" srcId="{2E6A4F3A-98BD-4C6F-8E66-FE0BAB96FBB1}" destId="{1663E93C-26F5-49E8-A725-E62EBB8B13FD}" srcOrd="4" destOrd="0" presId="urn:microsoft.com/office/officeart/2005/8/layout/default"/>
    <dgm:cxn modelId="{740A4586-0096-45EC-AE35-21A24F947341}" type="presParOf" srcId="{2E6A4F3A-98BD-4C6F-8E66-FE0BAB96FBB1}" destId="{EF7FE46E-ECE9-4D8D-AC27-A4912CE2A4E6}" srcOrd="5" destOrd="0" presId="urn:microsoft.com/office/officeart/2005/8/layout/default"/>
    <dgm:cxn modelId="{4AE334B3-FCB8-42BD-866F-85E3AE393CBF}" type="presParOf" srcId="{2E6A4F3A-98BD-4C6F-8E66-FE0BAB96FBB1}" destId="{09779605-64C9-405C-8EF6-C753E7F3D1D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D265BA62-86B3-4DC1-B469-897A1EA7AB4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Einführung der Prüfpflicht hinsichtlich der Welterbeverträglichkeit [HIA-Verfahren] für bestimmte Infrastrukturprojekte.</a:t>
          </a:r>
          <a:endParaRPr lang="de-AT"/>
        </a:p>
      </dgm:t>
    </dgm:pt>
    <dgm:pt modelId="{5F32A1EB-6B64-49B0-9CD3-4C9FBE4BC891}" type="parTrans" cxnId="{75C915B9-323E-4247-85ED-B0539C3617F6}">
      <dgm:prSet/>
      <dgm:spPr/>
      <dgm:t>
        <a:bodyPr/>
        <a:lstStyle/>
        <a:p>
          <a:endParaRPr lang="de-AT"/>
        </a:p>
      </dgm:t>
    </dgm:pt>
    <dgm:pt modelId="{A85D38BB-2C06-440E-A923-3298927EF2FE}" type="sibTrans" cxnId="{75C915B9-323E-4247-85ED-B0539C3617F6}">
      <dgm:prSet/>
      <dgm:spPr/>
      <dgm:t>
        <a:bodyPr/>
        <a:lstStyle/>
        <a:p>
          <a:endParaRPr lang="de-AT"/>
        </a:p>
      </dgm:t>
    </dgm:pt>
    <dgm:pt modelId="{F01258B8-9E17-418A-BC49-3166A2EED795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vollständige rechtzeitige Information von ICOMOS Austria über alle Projekte, die im Bereich der Altstadtschutzzonen</a:t>
          </a:r>
          <a:endParaRPr lang="de-AT"/>
        </a:p>
      </dgm:t>
    </dgm:pt>
    <dgm:pt modelId="{B22B9516-CA05-41D3-ACDE-F139068E0DBE}" type="parTrans" cxnId="{4F995EEC-41A7-4856-98AD-D7D8619B180D}">
      <dgm:prSet/>
      <dgm:spPr/>
      <dgm:t>
        <a:bodyPr/>
        <a:lstStyle/>
        <a:p>
          <a:endParaRPr lang="de-AT"/>
        </a:p>
      </dgm:t>
    </dgm:pt>
    <dgm:pt modelId="{4EDC1FFD-364A-4E8A-9719-C953953677FD}" type="sibTrans" cxnId="{4F995EEC-41A7-4856-98AD-D7D8619B180D}">
      <dgm:prSet/>
      <dgm:spPr/>
      <dgm:t>
        <a:bodyPr/>
        <a:lstStyle/>
        <a:p>
          <a:endParaRPr lang="de-AT"/>
        </a:p>
      </dgm:t>
    </dgm:pt>
    <dgm:pt modelId="{3FF9AFAF-8608-47D0-B1DA-3AC7B257FED0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in der Kernzone: sämtliche Neu- und Umbauprojekte, die höher als 25 m sind, die mehr als 2.000 m² Nutzfläche oder/und mehr als 7.000 m³ Baumasse neu schaffen.</a:t>
          </a:r>
          <a:endParaRPr lang="de-AT"/>
        </a:p>
      </dgm:t>
    </dgm:pt>
    <dgm:pt modelId="{A01CF295-A5E7-49FE-930E-19355992EF26}" type="parTrans" cxnId="{7428CC62-E909-41B0-92E8-1EFA21178A5C}">
      <dgm:prSet/>
      <dgm:spPr/>
      <dgm:t>
        <a:bodyPr/>
        <a:lstStyle/>
        <a:p>
          <a:endParaRPr lang="de-AT"/>
        </a:p>
      </dgm:t>
    </dgm:pt>
    <dgm:pt modelId="{36AD208C-0612-4C2C-AD0F-B1442069EA3F}" type="sibTrans" cxnId="{7428CC62-E909-41B0-92E8-1EFA21178A5C}">
      <dgm:prSet/>
      <dgm:spPr/>
      <dgm:t>
        <a:bodyPr/>
        <a:lstStyle/>
        <a:p>
          <a:endParaRPr lang="de-AT"/>
        </a:p>
      </dgm:t>
    </dgm:pt>
    <dgm:pt modelId="{BA75C0E1-A493-403C-ADF9-020D3AA147A0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in der Pufferzone, welche im Altstadtschutzgebiet liegt: sämtliche Neu- und Umbauprojekte, die höher als 25 m sind, die mehr als 2.000 m² Nutzfläche oder/und mehr  als 7.000 m³ Baumasse neu schaffen. </a:t>
          </a:r>
          <a:endParaRPr lang="de-AT"/>
        </a:p>
      </dgm:t>
    </dgm:pt>
    <dgm:pt modelId="{EE196E82-93D9-4AC3-B125-28F93AF995DD}" type="parTrans" cxnId="{6F88C1F9-BCF5-40D4-9FB3-2D2CC5B71FA2}">
      <dgm:prSet/>
      <dgm:spPr/>
      <dgm:t>
        <a:bodyPr/>
        <a:lstStyle/>
        <a:p>
          <a:endParaRPr lang="de-AT"/>
        </a:p>
      </dgm:t>
    </dgm:pt>
    <dgm:pt modelId="{1B724D63-C623-4F06-83B4-53537CADE625}" type="sibTrans" cxnId="{6F88C1F9-BCF5-40D4-9FB3-2D2CC5B71FA2}">
      <dgm:prSet/>
      <dgm:spPr/>
      <dgm:t>
        <a:bodyPr/>
        <a:lstStyle/>
        <a:p>
          <a:endParaRPr lang="de-AT"/>
        </a:p>
      </dgm:t>
    </dgm:pt>
    <dgm:pt modelId="{42F24794-99E8-453D-8667-75C002FDC699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im Stadtgebiet außerhalb des Welterbeschutzgebietes: alle Neu- und Umbauprojekte, die eine Höhe von 35 m überschreiten. </a:t>
          </a:r>
          <a:endParaRPr lang="de-AT"/>
        </a:p>
      </dgm:t>
    </dgm:pt>
    <dgm:pt modelId="{7138000F-959A-4687-96CD-6DBF825A1E12}" type="parTrans" cxnId="{667C6CA8-5F87-4952-8363-FE81C05D22E2}">
      <dgm:prSet/>
      <dgm:spPr/>
      <dgm:t>
        <a:bodyPr/>
        <a:lstStyle/>
        <a:p>
          <a:endParaRPr lang="de-AT"/>
        </a:p>
      </dgm:t>
    </dgm:pt>
    <dgm:pt modelId="{6D83A202-307A-4323-BDAB-E12E317748D4}" type="sibTrans" cxnId="{667C6CA8-5F87-4952-8363-FE81C05D22E2}">
      <dgm:prSet/>
      <dgm:spPr/>
      <dgm:t>
        <a:bodyPr/>
        <a:lstStyle/>
        <a:p>
          <a:endParaRPr lang="de-AT"/>
        </a:p>
      </dgm:t>
    </dgm:pt>
    <dgm:pt modelId="{89923ECE-7637-46CA-AFFF-5197F2E64575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regelmäßige Besprechungen des Welterbebeauftragten mit dem Monitoring Beauftragten</a:t>
          </a:r>
          <a:endParaRPr lang="de-AT"/>
        </a:p>
      </dgm:t>
    </dgm:pt>
    <dgm:pt modelId="{4CEF2D65-E5CF-4B6B-B3F0-05D36EE5EC2C}" type="parTrans" cxnId="{9711E5E5-F073-4E88-A51D-74DC4F9F7AAD}">
      <dgm:prSet/>
      <dgm:spPr/>
      <dgm:t>
        <a:bodyPr/>
        <a:lstStyle/>
        <a:p>
          <a:endParaRPr lang="de-AT"/>
        </a:p>
      </dgm:t>
    </dgm:pt>
    <dgm:pt modelId="{4BECD1D3-C5BF-4F4E-84C4-B0DE605E60A9}" type="sibTrans" cxnId="{9711E5E5-F073-4E88-A51D-74DC4F9F7AAD}">
      <dgm:prSet/>
      <dgm:spPr/>
      <dgm:t>
        <a:bodyPr/>
        <a:lstStyle/>
        <a:p>
          <a:endParaRPr lang="de-AT"/>
        </a:p>
      </dgm:t>
    </dgm:pt>
    <dgm:pt modelId="{68C1B65C-CC9D-4D4D-A3AF-AA3475916BCA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HIA-Verfahren für alle großmaßstäblichen Projekte in der Stadt Salzburg</a:t>
          </a:r>
          <a:endParaRPr lang="de-AT"/>
        </a:p>
      </dgm:t>
    </dgm:pt>
    <dgm:pt modelId="{5131D32A-A009-4A06-BFE3-1EF2DC3BBF36}" type="parTrans" cxnId="{BA498291-5433-408C-99EE-83E240BA1D6F}">
      <dgm:prSet/>
      <dgm:spPr/>
      <dgm:t>
        <a:bodyPr/>
        <a:lstStyle/>
        <a:p>
          <a:endParaRPr lang="de-AT"/>
        </a:p>
      </dgm:t>
    </dgm:pt>
    <dgm:pt modelId="{685A78A7-9EF8-4092-89CD-8D5460AA75CC}" type="sibTrans" cxnId="{BA498291-5433-408C-99EE-83E240BA1D6F}">
      <dgm:prSet/>
      <dgm:spPr/>
      <dgm:t>
        <a:bodyPr/>
        <a:lstStyle/>
        <a:p>
          <a:endParaRPr lang="de-AT"/>
        </a:p>
      </dgm:t>
    </dgm:pt>
    <dgm:pt modelId="{511B5D0A-C1C8-43CD-97F4-3D1F55317665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vollständige rechtzeitige Information von ICOMOS für alle </a:t>
          </a:r>
          <a:r>
            <a:rPr lang="de-AT" b="1" smtClean="0"/>
            <a:t>großmaßstäblichen Projekte</a:t>
          </a:r>
          <a:r>
            <a:rPr lang="de-AT" smtClean="0"/>
            <a:t> außerhalb der Altstadtschutzzonen</a:t>
          </a:r>
          <a:endParaRPr lang="de-AT"/>
        </a:p>
      </dgm:t>
    </dgm:pt>
    <dgm:pt modelId="{8A210DE8-6B3B-46AC-888F-7CD46AF8CED0}" type="parTrans" cxnId="{F2951466-6EC7-4B14-AABC-2B739745A3D7}">
      <dgm:prSet/>
      <dgm:spPr/>
      <dgm:t>
        <a:bodyPr/>
        <a:lstStyle/>
        <a:p>
          <a:endParaRPr lang="de-AT"/>
        </a:p>
      </dgm:t>
    </dgm:pt>
    <dgm:pt modelId="{98D8C6CB-AC69-41A9-A025-69E1AACFF120}" type="sibTrans" cxnId="{F2951466-6EC7-4B14-AABC-2B739745A3D7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AADDD3AF-45D6-442C-A682-C11C32C3D17A}" type="pres">
      <dgm:prSet presAssocID="{D265BA62-86B3-4DC1-B469-897A1EA7AB4C}" presName="node" presStyleLbl="node1" presStyleIdx="0" presStyleCnt="8" custLinFactNeighborX="-1623" custLinFactNeighborY="-334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B1F35C2-44BD-4CFB-8778-390D32E2E669}" type="pres">
      <dgm:prSet presAssocID="{A85D38BB-2C06-440E-A923-3298927EF2FE}" presName="sibTrans" presStyleCnt="0"/>
      <dgm:spPr/>
    </dgm:pt>
    <dgm:pt modelId="{2A7589D7-C2BC-464E-8911-45394C48B56F}" type="pres">
      <dgm:prSet presAssocID="{F01258B8-9E17-418A-BC49-3166A2EED795}" presName="node" presStyleLbl="node1" presStyleIdx="1" presStyleCnt="8" custLinFactX="9408" custLinFactNeighborX="100000" custLinFactNeighborY="-334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3520C85-9074-4FE4-8E18-AC8C9C28AF2A}" type="pres">
      <dgm:prSet presAssocID="{4EDC1FFD-364A-4E8A-9719-C953953677FD}" presName="sibTrans" presStyleCnt="0"/>
      <dgm:spPr/>
    </dgm:pt>
    <dgm:pt modelId="{1D095EC5-E183-465F-8C92-88387F038BEA}" type="pres">
      <dgm:prSet presAssocID="{511B5D0A-C1C8-43CD-97F4-3D1F55317665}" presName="node" presStyleLbl="node1" presStyleIdx="2" presStyleCnt="8" custLinFactX="-100000" custLinFactY="12122" custLinFactNeighborX="-118324" custLinFactNeighborY="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AE6800A-85D0-4C4D-8F5F-4BB43715A247}" type="pres">
      <dgm:prSet presAssocID="{98D8C6CB-AC69-41A9-A025-69E1AACFF120}" presName="sibTrans" presStyleCnt="0"/>
      <dgm:spPr/>
    </dgm:pt>
    <dgm:pt modelId="{F157E6B9-B043-486F-B5BB-5A766EAE7A04}" type="pres">
      <dgm:prSet presAssocID="{89923ECE-7637-46CA-AFFF-5197F2E64575}" presName="node" presStyleLbl="node1" presStyleIdx="3" presStyleCnt="8" custLinFactX="66624" custLinFactY="16418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66233B2-29C1-4820-8EA0-E61151E12674}" type="pres">
      <dgm:prSet presAssocID="{4BECD1D3-C5BF-4F4E-84C4-B0DE605E60A9}" presName="sibTrans" presStyleCnt="0"/>
      <dgm:spPr/>
    </dgm:pt>
    <dgm:pt modelId="{3AD97FE7-221C-4BC1-8415-7D094AF11B4F}" type="pres">
      <dgm:prSet presAssocID="{68C1B65C-CC9D-4D4D-A3AF-AA3475916BCA}" presName="node" presStyleLbl="node1" presStyleIdx="4" presStyleCnt="8" custLinFactY="-20008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2A3844F-0E74-4B52-94F2-F46CBE996563}" type="pres">
      <dgm:prSet presAssocID="{685A78A7-9EF8-4092-89CD-8D5460AA75CC}" presName="sibTrans" presStyleCnt="0"/>
      <dgm:spPr/>
    </dgm:pt>
    <dgm:pt modelId="{A8C96E88-F1D6-4D57-9359-2429C92F50BC}" type="pres">
      <dgm:prSet presAssocID="{3FF9AFAF-8608-47D0-B1DA-3AC7B257FED0}" presName="node" presStyleLbl="node1" presStyleIdx="5" presStyleCnt="8" custLinFactNeighborX="-592" custLinFactNeighborY="-454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ADF65A0-127F-4307-BA8E-17A2A4F23931}" type="pres">
      <dgm:prSet presAssocID="{36AD208C-0612-4C2C-AD0F-B1442069EA3F}" presName="sibTrans" presStyleCnt="0"/>
      <dgm:spPr/>
    </dgm:pt>
    <dgm:pt modelId="{9E1A5898-2227-4440-9388-228FA30114BA}" type="pres">
      <dgm:prSet presAssocID="{BA75C0E1-A493-403C-ADF9-020D3AA147A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D316E75-1E59-42C5-8595-DBF3AD780383}" type="pres">
      <dgm:prSet presAssocID="{1B724D63-C623-4F06-83B4-53537CADE625}" presName="sibTrans" presStyleCnt="0"/>
      <dgm:spPr/>
    </dgm:pt>
    <dgm:pt modelId="{66AAD08C-B2AD-4E60-AAA2-FF34C41514BE}" type="pres">
      <dgm:prSet presAssocID="{42F24794-99E8-453D-8667-75C002FDC699}" presName="node" presStyleLbl="node1" presStyleIdx="7" presStyleCnt="8" custLinFactY="-21211" custLinFactNeighborX="-55000" custLinFactNeighborY="-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9711E5E5-F073-4E88-A51D-74DC4F9F7AAD}" srcId="{B8831C5F-08E0-409C-92F7-BF6301DF5FBC}" destId="{89923ECE-7637-46CA-AFFF-5197F2E64575}" srcOrd="3" destOrd="0" parTransId="{4CEF2D65-E5CF-4B6B-B3F0-05D36EE5EC2C}" sibTransId="{4BECD1D3-C5BF-4F4E-84C4-B0DE605E60A9}"/>
    <dgm:cxn modelId="{75C915B9-323E-4247-85ED-B0539C3617F6}" srcId="{B8831C5F-08E0-409C-92F7-BF6301DF5FBC}" destId="{D265BA62-86B3-4DC1-B469-897A1EA7AB4C}" srcOrd="0" destOrd="0" parTransId="{5F32A1EB-6B64-49B0-9CD3-4C9FBE4BC891}" sibTransId="{A85D38BB-2C06-440E-A923-3298927EF2FE}"/>
    <dgm:cxn modelId="{883720D5-5AC1-414B-97D0-7656DE6934C4}" type="presOf" srcId="{F01258B8-9E17-418A-BC49-3166A2EED795}" destId="{2A7589D7-C2BC-464E-8911-45394C48B56F}" srcOrd="0" destOrd="0" presId="urn:microsoft.com/office/officeart/2005/8/layout/default"/>
    <dgm:cxn modelId="{F2951466-6EC7-4B14-AABC-2B739745A3D7}" srcId="{B8831C5F-08E0-409C-92F7-BF6301DF5FBC}" destId="{511B5D0A-C1C8-43CD-97F4-3D1F55317665}" srcOrd="2" destOrd="0" parTransId="{8A210DE8-6B3B-46AC-888F-7CD46AF8CED0}" sibTransId="{98D8C6CB-AC69-41A9-A025-69E1AACFF120}"/>
    <dgm:cxn modelId="{6F911595-3476-46B5-BA1D-CB7808268ED1}" type="presOf" srcId="{42F24794-99E8-453D-8667-75C002FDC699}" destId="{66AAD08C-B2AD-4E60-AAA2-FF34C41514BE}" srcOrd="0" destOrd="0" presId="urn:microsoft.com/office/officeart/2005/8/layout/default"/>
    <dgm:cxn modelId="{353E9B1D-07C2-49ED-856F-4F5F96988273}" type="presOf" srcId="{B8831C5F-08E0-409C-92F7-BF6301DF5FBC}" destId="{2E6A4F3A-98BD-4C6F-8E66-FE0BAB96FBB1}" srcOrd="0" destOrd="0" presId="urn:microsoft.com/office/officeart/2005/8/layout/default"/>
    <dgm:cxn modelId="{3A7CB90A-A840-4780-B0B9-9C1CE6408852}" type="presOf" srcId="{3FF9AFAF-8608-47D0-B1DA-3AC7B257FED0}" destId="{A8C96E88-F1D6-4D57-9359-2429C92F50BC}" srcOrd="0" destOrd="0" presId="urn:microsoft.com/office/officeart/2005/8/layout/default"/>
    <dgm:cxn modelId="{667C6CA8-5F87-4952-8363-FE81C05D22E2}" srcId="{B8831C5F-08E0-409C-92F7-BF6301DF5FBC}" destId="{42F24794-99E8-453D-8667-75C002FDC699}" srcOrd="7" destOrd="0" parTransId="{7138000F-959A-4687-96CD-6DBF825A1E12}" sibTransId="{6D83A202-307A-4323-BDAB-E12E317748D4}"/>
    <dgm:cxn modelId="{BA498291-5433-408C-99EE-83E240BA1D6F}" srcId="{B8831C5F-08E0-409C-92F7-BF6301DF5FBC}" destId="{68C1B65C-CC9D-4D4D-A3AF-AA3475916BCA}" srcOrd="4" destOrd="0" parTransId="{5131D32A-A009-4A06-BFE3-1EF2DC3BBF36}" sibTransId="{685A78A7-9EF8-4092-89CD-8D5460AA75CC}"/>
    <dgm:cxn modelId="{F0C65A82-E2DB-4F76-A1D1-E521170B78C6}" type="presOf" srcId="{511B5D0A-C1C8-43CD-97F4-3D1F55317665}" destId="{1D095EC5-E183-465F-8C92-88387F038BEA}" srcOrd="0" destOrd="0" presId="urn:microsoft.com/office/officeart/2005/8/layout/default"/>
    <dgm:cxn modelId="{4F995EEC-41A7-4856-98AD-D7D8619B180D}" srcId="{B8831C5F-08E0-409C-92F7-BF6301DF5FBC}" destId="{F01258B8-9E17-418A-BC49-3166A2EED795}" srcOrd="1" destOrd="0" parTransId="{B22B9516-CA05-41D3-ACDE-F139068E0DBE}" sibTransId="{4EDC1FFD-364A-4E8A-9719-C953953677FD}"/>
    <dgm:cxn modelId="{C1E9C685-E836-431F-A051-E88118340B69}" type="presOf" srcId="{D265BA62-86B3-4DC1-B469-897A1EA7AB4C}" destId="{AADDD3AF-45D6-442C-A682-C11C32C3D17A}" srcOrd="0" destOrd="0" presId="urn:microsoft.com/office/officeart/2005/8/layout/default"/>
    <dgm:cxn modelId="{6F88C1F9-BCF5-40D4-9FB3-2D2CC5B71FA2}" srcId="{B8831C5F-08E0-409C-92F7-BF6301DF5FBC}" destId="{BA75C0E1-A493-403C-ADF9-020D3AA147A0}" srcOrd="6" destOrd="0" parTransId="{EE196E82-93D9-4AC3-B125-28F93AF995DD}" sibTransId="{1B724D63-C623-4F06-83B4-53537CADE625}"/>
    <dgm:cxn modelId="{20A05BB1-1890-4963-8C74-B859096DA86A}" type="presOf" srcId="{68C1B65C-CC9D-4D4D-A3AF-AA3475916BCA}" destId="{3AD97FE7-221C-4BC1-8415-7D094AF11B4F}" srcOrd="0" destOrd="0" presId="urn:microsoft.com/office/officeart/2005/8/layout/default"/>
    <dgm:cxn modelId="{4901F099-2A21-45D3-8EE3-679CA2F5008B}" type="presOf" srcId="{89923ECE-7637-46CA-AFFF-5197F2E64575}" destId="{F157E6B9-B043-486F-B5BB-5A766EAE7A04}" srcOrd="0" destOrd="0" presId="urn:microsoft.com/office/officeart/2005/8/layout/default"/>
    <dgm:cxn modelId="{7428CC62-E909-41B0-92E8-1EFA21178A5C}" srcId="{B8831C5F-08E0-409C-92F7-BF6301DF5FBC}" destId="{3FF9AFAF-8608-47D0-B1DA-3AC7B257FED0}" srcOrd="5" destOrd="0" parTransId="{A01CF295-A5E7-49FE-930E-19355992EF26}" sibTransId="{36AD208C-0612-4C2C-AD0F-B1442069EA3F}"/>
    <dgm:cxn modelId="{815EFFB0-DA1D-48E8-A623-4904F6F00F31}" type="presOf" srcId="{BA75C0E1-A493-403C-ADF9-020D3AA147A0}" destId="{9E1A5898-2227-4440-9388-228FA30114BA}" srcOrd="0" destOrd="0" presId="urn:microsoft.com/office/officeart/2005/8/layout/default"/>
    <dgm:cxn modelId="{2FF6153F-F57E-4C17-9D3C-E62B79F82773}" type="presParOf" srcId="{2E6A4F3A-98BD-4C6F-8E66-FE0BAB96FBB1}" destId="{AADDD3AF-45D6-442C-A682-C11C32C3D17A}" srcOrd="0" destOrd="0" presId="urn:microsoft.com/office/officeart/2005/8/layout/default"/>
    <dgm:cxn modelId="{B763F0E4-2FE7-4298-AD80-8C1718F72E3C}" type="presParOf" srcId="{2E6A4F3A-98BD-4C6F-8E66-FE0BAB96FBB1}" destId="{BB1F35C2-44BD-4CFB-8778-390D32E2E669}" srcOrd="1" destOrd="0" presId="urn:microsoft.com/office/officeart/2005/8/layout/default"/>
    <dgm:cxn modelId="{25F3F4D1-6C0D-4AD0-91BA-5E9E981503EB}" type="presParOf" srcId="{2E6A4F3A-98BD-4C6F-8E66-FE0BAB96FBB1}" destId="{2A7589D7-C2BC-464E-8911-45394C48B56F}" srcOrd="2" destOrd="0" presId="urn:microsoft.com/office/officeart/2005/8/layout/default"/>
    <dgm:cxn modelId="{AF46B75E-89BF-403B-A2B2-A42C73F6B865}" type="presParOf" srcId="{2E6A4F3A-98BD-4C6F-8E66-FE0BAB96FBB1}" destId="{E3520C85-9074-4FE4-8E18-AC8C9C28AF2A}" srcOrd="3" destOrd="0" presId="urn:microsoft.com/office/officeart/2005/8/layout/default"/>
    <dgm:cxn modelId="{1C37460A-9CEC-47D6-AE08-8D1F67059863}" type="presParOf" srcId="{2E6A4F3A-98BD-4C6F-8E66-FE0BAB96FBB1}" destId="{1D095EC5-E183-465F-8C92-88387F038BEA}" srcOrd="4" destOrd="0" presId="urn:microsoft.com/office/officeart/2005/8/layout/default"/>
    <dgm:cxn modelId="{4AF7A4E8-63A0-4B0C-979A-4904B9907912}" type="presParOf" srcId="{2E6A4F3A-98BD-4C6F-8E66-FE0BAB96FBB1}" destId="{3AE6800A-85D0-4C4D-8F5F-4BB43715A247}" srcOrd="5" destOrd="0" presId="urn:microsoft.com/office/officeart/2005/8/layout/default"/>
    <dgm:cxn modelId="{30B83173-8F21-435D-B3EE-3D72DF1BE9B0}" type="presParOf" srcId="{2E6A4F3A-98BD-4C6F-8E66-FE0BAB96FBB1}" destId="{F157E6B9-B043-486F-B5BB-5A766EAE7A04}" srcOrd="6" destOrd="0" presId="urn:microsoft.com/office/officeart/2005/8/layout/default"/>
    <dgm:cxn modelId="{DF6E8AFC-71D2-45CD-9293-E31FC7C3E956}" type="presParOf" srcId="{2E6A4F3A-98BD-4C6F-8E66-FE0BAB96FBB1}" destId="{866233B2-29C1-4820-8EA0-E61151E12674}" srcOrd="7" destOrd="0" presId="urn:microsoft.com/office/officeart/2005/8/layout/default"/>
    <dgm:cxn modelId="{B94DACF4-ED46-429D-9639-8D17E7EBF9DB}" type="presParOf" srcId="{2E6A4F3A-98BD-4C6F-8E66-FE0BAB96FBB1}" destId="{3AD97FE7-221C-4BC1-8415-7D094AF11B4F}" srcOrd="8" destOrd="0" presId="urn:microsoft.com/office/officeart/2005/8/layout/default"/>
    <dgm:cxn modelId="{9389661A-E721-4E00-8061-5D1AB0D74CF6}" type="presParOf" srcId="{2E6A4F3A-98BD-4C6F-8E66-FE0BAB96FBB1}" destId="{A2A3844F-0E74-4B52-94F2-F46CBE996563}" srcOrd="9" destOrd="0" presId="urn:microsoft.com/office/officeart/2005/8/layout/default"/>
    <dgm:cxn modelId="{5E4490FC-F442-4387-967A-7B4DBB8E31F1}" type="presParOf" srcId="{2E6A4F3A-98BD-4C6F-8E66-FE0BAB96FBB1}" destId="{A8C96E88-F1D6-4D57-9359-2429C92F50BC}" srcOrd="10" destOrd="0" presId="urn:microsoft.com/office/officeart/2005/8/layout/default"/>
    <dgm:cxn modelId="{F0887752-855B-4745-ACFE-E0BB999E9F02}" type="presParOf" srcId="{2E6A4F3A-98BD-4C6F-8E66-FE0BAB96FBB1}" destId="{7ADF65A0-127F-4307-BA8E-17A2A4F23931}" srcOrd="11" destOrd="0" presId="urn:microsoft.com/office/officeart/2005/8/layout/default"/>
    <dgm:cxn modelId="{0250E515-043E-495A-9AE1-76745A8DCA35}" type="presParOf" srcId="{2E6A4F3A-98BD-4C6F-8E66-FE0BAB96FBB1}" destId="{9E1A5898-2227-4440-9388-228FA30114BA}" srcOrd="12" destOrd="0" presId="urn:microsoft.com/office/officeart/2005/8/layout/default"/>
    <dgm:cxn modelId="{2594B94C-00AC-4173-A152-E7415075CE03}" type="presParOf" srcId="{2E6A4F3A-98BD-4C6F-8E66-FE0BAB96FBB1}" destId="{CD316E75-1E59-42C5-8595-DBF3AD780383}" srcOrd="13" destOrd="0" presId="urn:microsoft.com/office/officeart/2005/8/layout/default"/>
    <dgm:cxn modelId="{39A91E2F-F3CC-4BDC-90FC-2F6C1DB79C5A}" type="presParOf" srcId="{2E6A4F3A-98BD-4C6F-8E66-FE0BAB96FBB1}" destId="{66AAD08C-B2AD-4E60-AAA2-FF34C41514B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Zone I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ZONE II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Pufferzone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66FD20E9-EC8F-4492-A1A8-75BAF379C6E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Kernzone</a:t>
          </a:r>
          <a:endParaRPr lang="de-AT"/>
        </a:p>
      </dgm:t>
    </dgm:pt>
    <dgm:pt modelId="{874F9D5C-FA06-4C11-8237-134FD2F5A6E1}" type="parTrans" cxnId="{58187B69-0F7F-49D1-9CA4-4FDE76AFDB7A}">
      <dgm:prSet/>
      <dgm:spPr/>
      <dgm:t>
        <a:bodyPr/>
        <a:lstStyle/>
        <a:p>
          <a:endParaRPr lang="de-AT"/>
        </a:p>
      </dgm:t>
    </dgm:pt>
    <dgm:pt modelId="{91DFE064-21DE-497D-8E44-EDD782CD93B2}" type="sibTrans" cxnId="{58187B69-0F7F-49D1-9CA4-4FDE76AFDB7A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50E8F244-71E0-48BB-B337-D1EFD2B889E8}" type="pres">
      <dgm:prSet presAssocID="{66FD20E9-EC8F-4492-A1A8-75BAF379C6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954045E-EFF8-4005-8D16-99268480D5D6}" type="pres">
      <dgm:prSet presAssocID="{91DFE064-21DE-497D-8E44-EDD782CD93B2}" presName="sibTrans" presStyleCnt="0"/>
      <dgm:spPr/>
    </dgm:pt>
    <dgm:pt modelId="{1663E93C-26F5-49E8-A725-E62EBB8B13FD}" type="pres">
      <dgm:prSet presAssocID="{7101FA6F-EA4C-4422-BCCC-51CA9BB8D8B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24DC9851-697B-4976-8CD9-B64B363818B3}" type="presOf" srcId="{F3E86794-5D4E-4E03-B37E-2AB95796AF1E}" destId="{6CAAF59A-8C44-4B6F-9D7E-3EBEA416FD11}" srcOrd="0" destOrd="0" presId="urn:microsoft.com/office/officeart/2005/8/layout/default"/>
    <dgm:cxn modelId="{DADC6999-CDA4-4BEE-8DC0-4E6738A59C36}" type="presOf" srcId="{E21E60AE-B69A-4251-B34B-D374942C1E63}" destId="{7E9AC739-951B-47E5-A3BC-F31F7B4284AE}" srcOrd="0" destOrd="0" presId="urn:microsoft.com/office/officeart/2005/8/layout/default"/>
    <dgm:cxn modelId="{AFFF1B51-D6C8-409D-AF70-DE7CBB3E01B7}" type="presOf" srcId="{7101FA6F-EA4C-4422-BCCC-51CA9BB8D8B4}" destId="{1663E93C-26F5-49E8-A725-E62EBB8B13FD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1501CB46-EBA9-4893-A62D-DFB59F86081E}" type="presOf" srcId="{66FD20E9-EC8F-4492-A1A8-75BAF379C6E9}" destId="{50E8F244-71E0-48BB-B337-D1EFD2B889E8}" srcOrd="0" destOrd="0" presId="urn:microsoft.com/office/officeart/2005/8/layout/default"/>
    <dgm:cxn modelId="{58187B69-0F7F-49D1-9CA4-4FDE76AFDB7A}" srcId="{B8831C5F-08E0-409C-92F7-BF6301DF5FBC}" destId="{66FD20E9-EC8F-4492-A1A8-75BAF379C6E9}" srcOrd="2" destOrd="0" parTransId="{874F9D5C-FA06-4C11-8237-134FD2F5A6E1}" sibTransId="{91DFE064-21DE-497D-8E44-EDD782CD93B2}"/>
    <dgm:cxn modelId="{A65001DB-EF85-4F9C-A4CC-0C6D0B525172}" srcId="{B8831C5F-08E0-409C-92F7-BF6301DF5FBC}" destId="{7101FA6F-EA4C-4422-BCCC-51CA9BB8D8B4}" srcOrd="3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7AD47D4C-A357-4C9E-9D53-5DF21877D4BC}" type="presOf" srcId="{B8831C5F-08E0-409C-92F7-BF6301DF5FBC}" destId="{2E6A4F3A-98BD-4C6F-8E66-FE0BAB96FBB1}" srcOrd="0" destOrd="0" presId="urn:microsoft.com/office/officeart/2005/8/layout/default"/>
    <dgm:cxn modelId="{1F3527A0-2D6F-4DDD-9F26-4AF947A178E6}" type="presParOf" srcId="{2E6A4F3A-98BD-4C6F-8E66-FE0BAB96FBB1}" destId="{6CAAF59A-8C44-4B6F-9D7E-3EBEA416FD11}" srcOrd="0" destOrd="0" presId="urn:microsoft.com/office/officeart/2005/8/layout/default"/>
    <dgm:cxn modelId="{BE7A6499-B029-4298-983A-EA16F4C30830}" type="presParOf" srcId="{2E6A4F3A-98BD-4C6F-8E66-FE0BAB96FBB1}" destId="{BA731720-6D59-4F8B-B38D-03B61F5D56BD}" srcOrd="1" destOrd="0" presId="urn:microsoft.com/office/officeart/2005/8/layout/default"/>
    <dgm:cxn modelId="{123A2619-2E0D-47D5-8DAA-C197B62440CA}" type="presParOf" srcId="{2E6A4F3A-98BD-4C6F-8E66-FE0BAB96FBB1}" destId="{7E9AC739-951B-47E5-A3BC-F31F7B4284AE}" srcOrd="2" destOrd="0" presId="urn:microsoft.com/office/officeart/2005/8/layout/default"/>
    <dgm:cxn modelId="{D5FEB460-4ED0-4241-928C-4B3BC725ABF3}" type="presParOf" srcId="{2E6A4F3A-98BD-4C6F-8E66-FE0BAB96FBB1}" destId="{5D50FAF9-E6DA-4101-8BFE-20E9AE752705}" srcOrd="3" destOrd="0" presId="urn:microsoft.com/office/officeart/2005/8/layout/default"/>
    <dgm:cxn modelId="{4C6D301C-D3A8-45A9-B2D0-D64C0BAEBA6B}" type="presParOf" srcId="{2E6A4F3A-98BD-4C6F-8E66-FE0BAB96FBB1}" destId="{50E8F244-71E0-48BB-B337-D1EFD2B889E8}" srcOrd="4" destOrd="0" presId="urn:microsoft.com/office/officeart/2005/8/layout/default"/>
    <dgm:cxn modelId="{1628D187-6C9B-42D5-952E-C8F87F74185E}" type="presParOf" srcId="{2E6A4F3A-98BD-4C6F-8E66-FE0BAB96FBB1}" destId="{9954045E-EFF8-4005-8D16-99268480D5D6}" srcOrd="5" destOrd="0" presId="urn:microsoft.com/office/officeart/2005/8/layout/default"/>
    <dgm:cxn modelId="{EEBF4D53-1A47-4383-B950-66735F1D18CA}" type="presParOf" srcId="{2E6A4F3A-98BD-4C6F-8E66-FE0BAB96FBB1}" destId="{1663E93C-26F5-49E8-A725-E62EBB8B13F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7E86F070-D85D-4E06-B570-03BFEBA8A36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Authenticity</a:t>
          </a:r>
          <a:endParaRPr lang="de-AT"/>
        </a:p>
      </dgm:t>
    </dgm:pt>
    <dgm:pt modelId="{BDE0F481-4BAB-4D2B-B28A-91F4FF70BEAC}" type="parTrans" cxnId="{8ADFBA6B-D7FA-4CE3-81B4-8D93C35C53AF}">
      <dgm:prSet/>
      <dgm:spPr/>
      <dgm:t>
        <a:bodyPr/>
        <a:lstStyle/>
        <a:p>
          <a:endParaRPr lang="de-AT"/>
        </a:p>
      </dgm:t>
    </dgm:pt>
    <dgm:pt modelId="{4338DB9F-219E-4B91-9307-E6E1BEEB4F29}" type="sibTrans" cxnId="{8ADFBA6B-D7FA-4CE3-81B4-8D93C35C53AF}">
      <dgm:prSet/>
      <dgm:spPr/>
      <dgm:t>
        <a:bodyPr/>
        <a:lstStyle/>
        <a:p>
          <a:endParaRPr lang="de-AT"/>
        </a:p>
      </dgm:t>
    </dgm:pt>
    <dgm:pt modelId="{1EB3C1FA-82C5-4CAC-A55E-B803022DA53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Operational Guidelines</a:t>
          </a:r>
          <a:endParaRPr lang="de-AT"/>
        </a:p>
      </dgm:t>
    </dgm:pt>
    <dgm:pt modelId="{37E6BAF8-BA9B-4A66-99F6-B8ADEC6FE193}" type="parTrans" cxnId="{B3F143F8-0CA7-4CDE-85E0-CBFD097042FD}">
      <dgm:prSet/>
      <dgm:spPr/>
      <dgm:t>
        <a:bodyPr/>
        <a:lstStyle/>
        <a:p>
          <a:endParaRPr lang="de-AT"/>
        </a:p>
      </dgm:t>
    </dgm:pt>
    <dgm:pt modelId="{6EF4EFAD-B51C-4E56-8F5A-F268C6840359}" type="sibTrans" cxnId="{B3F143F8-0CA7-4CDE-85E0-CBFD097042FD}">
      <dgm:prSet/>
      <dgm:spPr/>
      <dgm:t>
        <a:bodyPr/>
        <a:lstStyle/>
        <a:p>
          <a:endParaRPr lang="de-AT"/>
        </a:p>
      </dgm:t>
    </dgm:pt>
    <dgm:pt modelId="{96FC62C5-6F1D-4D68-BF4C-8105637A52D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Integrity</a:t>
          </a:r>
          <a:endParaRPr lang="de-AT"/>
        </a:p>
      </dgm:t>
    </dgm:pt>
    <dgm:pt modelId="{3196EC0F-8484-418B-938D-351346747CA6}" type="parTrans" cxnId="{9D35616A-54D4-4BAC-98A7-24899F6D1A27}">
      <dgm:prSet/>
      <dgm:spPr/>
      <dgm:t>
        <a:bodyPr/>
        <a:lstStyle/>
        <a:p>
          <a:endParaRPr lang="de-AT"/>
        </a:p>
      </dgm:t>
    </dgm:pt>
    <dgm:pt modelId="{012DFC54-8DE4-4A92-83DD-79DFD0D3FAEF}" type="sibTrans" cxnId="{9D35616A-54D4-4BAC-98A7-24899F6D1A27}">
      <dgm:prSet/>
      <dgm:spPr/>
      <dgm:t>
        <a:bodyPr/>
        <a:lstStyle/>
        <a:p>
          <a:endParaRPr lang="de-AT"/>
        </a:p>
      </dgm:t>
    </dgm:pt>
    <dgm:pt modelId="{269B5398-FF75-48DF-BB91-324E686059C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OUV</a:t>
          </a:r>
          <a:endParaRPr lang="de-AT"/>
        </a:p>
      </dgm:t>
    </dgm:pt>
    <dgm:pt modelId="{BEF6B8C5-5B17-4F73-9D1D-408E554CCE36}" type="parTrans" cxnId="{0C31D9FD-09AE-4F2E-963F-9BD0D9851649}">
      <dgm:prSet/>
      <dgm:spPr/>
      <dgm:t>
        <a:bodyPr/>
        <a:lstStyle/>
        <a:p>
          <a:endParaRPr lang="de-AT"/>
        </a:p>
      </dgm:t>
    </dgm:pt>
    <dgm:pt modelId="{312801EE-979F-4505-A94D-663A24787FEB}" type="sibTrans" cxnId="{0C31D9FD-09AE-4F2E-963F-9BD0D9851649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5FFE4891-FAD0-4E76-B329-63D1ECDF30B9}" type="pres">
      <dgm:prSet presAssocID="{1EB3C1FA-82C5-4CAC-A55E-B803022DA53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0984186-20BB-4AAA-98E2-DA5BD0200A95}" type="pres">
      <dgm:prSet presAssocID="{6EF4EFAD-B51C-4E56-8F5A-F268C6840359}" presName="sibTrans" presStyleCnt="0"/>
      <dgm:spPr/>
    </dgm:pt>
    <dgm:pt modelId="{8ACCCB29-6F0F-4CEF-A972-E8AFFDC77051}" type="pres">
      <dgm:prSet presAssocID="{269B5398-FF75-48DF-BB91-324E686059C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BCF6E92-81EF-46AD-A9B5-4EA0C48F7F93}" type="pres">
      <dgm:prSet presAssocID="{312801EE-979F-4505-A94D-663A24787FEB}" presName="sibTrans" presStyleCnt="0"/>
      <dgm:spPr/>
    </dgm:pt>
    <dgm:pt modelId="{167A1D55-5AF7-4C4F-93C2-3E08A4055350}" type="pres">
      <dgm:prSet presAssocID="{96FC62C5-6F1D-4D68-BF4C-8105637A52D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F9755E1-E00C-402C-90E4-B51A2F597FFD}" type="pres">
      <dgm:prSet presAssocID="{012DFC54-8DE4-4A92-83DD-79DFD0D3FAEF}" presName="sibTrans" presStyleCnt="0"/>
      <dgm:spPr/>
    </dgm:pt>
    <dgm:pt modelId="{9B76F5EB-6AFA-48E1-BB9F-1A3CEC21BC5A}" type="pres">
      <dgm:prSet presAssocID="{7E86F070-D85D-4E06-B570-03BFEBA8A36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0C31D9FD-09AE-4F2E-963F-9BD0D9851649}" srcId="{B8831C5F-08E0-409C-92F7-BF6301DF5FBC}" destId="{269B5398-FF75-48DF-BB91-324E686059CC}" srcOrd="1" destOrd="0" parTransId="{BEF6B8C5-5B17-4F73-9D1D-408E554CCE36}" sibTransId="{312801EE-979F-4505-A94D-663A24787FEB}"/>
    <dgm:cxn modelId="{BD92A742-359C-42AE-9349-2D2E64F758FC}" type="presOf" srcId="{1EB3C1FA-82C5-4CAC-A55E-B803022DA53D}" destId="{5FFE4891-FAD0-4E76-B329-63D1ECDF30B9}" srcOrd="0" destOrd="0" presId="urn:microsoft.com/office/officeart/2005/8/layout/default"/>
    <dgm:cxn modelId="{13AD0A34-A54C-4A0F-8D8A-4CADE9ED7551}" type="presOf" srcId="{B8831C5F-08E0-409C-92F7-BF6301DF5FBC}" destId="{2E6A4F3A-98BD-4C6F-8E66-FE0BAB96FBB1}" srcOrd="0" destOrd="0" presId="urn:microsoft.com/office/officeart/2005/8/layout/default"/>
    <dgm:cxn modelId="{F65773C0-2915-4B65-B752-4221E65C417A}" type="presOf" srcId="{96FC62C5-6F1D-4D68-BF4C-8105637A52DC}" destId="{167A1D55-5AF7-4C4F-93C2-3E08A4055350}" srcOrd="0" destOrd="0" presId="urn:microsoft.com/office/officeart/2005/8/layout/default"/>
    <dgm:cxn modelId="{4EC10BED-CD1B-4CC8-82D7-6A6CBE1DC612}" type="presOf" srcId="{269B5398-FF75-48DF-BB91-324E686059CC}" destId="{8ACCCB29-6F0F-4CEF-A972-E8AFFDC77051}" srcOrd="0" destOrd="0" presId="urn:microsoft.com/office/officeart/2005/8/layout/default"/>
    <dgm:cxn modelId="{9D35616A-54D4-4BAC-98A7-24899F6D1A27}" srcId="{B8831C5F-08E0-409C-92F7-BF6301DF5FBC}" destId="{96FC62C5-6F1D-4D68-BF4C-8105637A52DC}" srcOrd="2" destOrd="0" parTransId="{3196EC0F-8484-418B-938D-351346747CA6}" sibTransId="{012DFC54-8DE4-4A92-83DD-79DFD0D3FAEF}"/>
    <dgm:cxn modelId="{B3F143F8-0CA7-4CDE-85E0-CBFD097042FD}" srcId="{B8831C5F-08E0-409C-92F7-BF6301DF5FBC}" destId="{1EB3C1FA-82C5-4CAC-A55E-B803022DA53D}" srcOrd="0" destOrd="0" parTransId="{37E6BAF8-BA9B-4A66-99F6-B8ADEC6FE193}" sibTransId="{6EF4EFAD-B51C-4E56-8F5A-F268C6840359}"/>
    <dgm:cxn modelId="{10BF70B9-D2A5-4306-B9A7-5ACA6F72DB44}" type="presOf" srcId="{7E86F070-D85D-4E06-B570-03BFEBA8A361}" destId="{9B76F5EB-6AFA-48E1-BB9F-1A3CEC21BC5A}" srcOrd="0" destOrd="0" presId="urn:microsoft.com/office/officeart/2005/8/layout/default"/>
    <dgm:cxn modelId="{8ADFBA6B-D7FA-4CE3-81B4-8D93C35C53AF}" srcId="{B8831C5F-08E0-409C-92F7-BF6301DF5FBC}" destId="{7E86F070-D85D-4E06-B570-03BFEBA8A361}" srcOrd="3" destOrd="0" parTransId="{BDE0F481-4BAB-4D2B-B28A-91F4FF70BEAC}" sibTransId="{4338DB9F-219E-4B91-9307-E6E1BEEB4F29}"/>
    <dgm:cxn modelId="{81ED90D9-E7B2-4972-B433-E90D6E4FA4C1}" type="presParOf" srcId="{2E6A4F3A-98BD-4C6F-8E66-FE0BAB96FBB1}" destId="{5FFE4891-FAD0-4E76-B329-63D1ECDF30B9}" srcOrd="0" destOrd="0" presId="urn:microsoft.com/office/officeart/2005/8/layout/default"/>
    <dgm:cxn modelId="{E6AB0EFF-C87F-46C1-A7E3-0EF80D829F7B}" type="presParOf" srcId="{2E6A4F3A-98BD-4C6F-8E66-FE0BAB96FBB1}" destId="{30984186-20BB-4AAA-98E2-DA5BD0200A95}" srcOrd="1" destOrd="0" presId="urn:microsoft.com/office/officeart/2005/8/layout/default"/>
    <dgm:cxn modelId="{8895619B-1542-4D9F-9C82-23388F7E485D}" type="presParOf" srcId="{2E6A4F3A-98BD-4C6F-8E66-FE0BAB96FBB1}" destId="{8ACCCB29-6F0F-4CEF-A972-E8AFFDC77051}" srcOrd="2" destOrd="0" presId="urn:microsoft.com/office/officeart/2005/8/layout/default"/>
    <dgm:cxn modelId="{9B9170F5-3C2D-473E-95B1-F900A42C550C}" type="presParOf" srcId="{2E6A4F3A-98BD-4C6F-8E66-FE0BAB96FBB1}" destId="{EBCF6E92-81EF-46AD-A9B5-4EA0C48F7F93}" srcOrd="3" destOrd="0" presId="urn:microsoft.com/office/officeart/2005/8/layout/default"/>
    <dgm:cxn modelId="{841D574F-3CF2-4481-A7BB-30AE97737CDE}" type="presParOf" srcId="{2E6A4F3A-98BD-4C6F-8E66-FE0BAB96FBB1}" destId="{167A1D55-5AF7-4C4F-93C2-3E08A4055350}" srcOrd="4" destOrd="0" presId="urn:microsoft.com/office/officeart/2005/8/layout/default"/>
    <dgm:cxn modelId="{87B7579E-B546-4A83-8FFC-835B95F9802C}" type="presParOf" srcId="{2E6A4F3A-98BD-4C6F-8E66-FE0BAB96FBB1}" destId="{6F9755E1-E00C-402C-90E4-B51A2F597FFD}" srcOrd="5" destOrd="0" presId="urn:microsoft.com/office/officeart/2005/8/layout/default"/>
    <dgm:cxn modelId="{641287D9-2DDE-48CE-BF44-B7D7E127D31F}" type="presParOf" srcId="{2E6A4F3A-98BD-4C6F-8E66-FE0BAB96FBB1}" destId="{9B76F5EB-6AFA-48E1-BB9F-1A3CEC21BC5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1EB3C1FA-82C5-4CAC-A55E-B803022DA53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mtClean="0"/>
            <a:t>Authentizität des Materials</a:t>
          </a:r>
          <a:endParaRPr lang="de-AT"/>
        </a:p>
      </dgm:t>
    </dgm:pt>
    <dgm:pt modelId="{37E6BAF8-BA9B-4A66-99F6-B8ADEC6FE193}" type="parTrans" cxnId="{B3F143F8-0CA7-4CDE-85E0-CBFD097042FD}">
      <dgm:prSet/>
      <dgm:spPr/>
      <dgm:t>
        <a:bodyPr/>
        <a:lstStyle/>
        <a:p>
          <a:endParaRPr lang="de-AT"/>
        </a:p>
      </dgm:t>
    </dgm:pt>
    <dgm:pt modelId="{6EF4EFAD-B51C-4E56-8F5A-F268C6840359}" type="sibTrans" cxnId="{B3F143F8-0CA7-4CDE-85E0-CBFD097042FD}">
      <dgm:prSet/>
      <dgm:spPr/>
      <dgm:t>
        <a:bodyPr/>
        <a:lstStyle/>
        <a:p>
          <a:endParaRPr lang="de-AT"/>
        </a:p>
      </dgm:t>
    </dgm:pt>
    <dgm:pt modelId="{5AB63FF7-2889-4933-89C6-25DFC16F67D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mtClean="0"/>
            <a:t>Authentizität der handwerklichen Ausführung</a:t>
          </a:r>
          <a:endParaRPr lang="de-DE"/>
        </a:p>
      </dgm:t>
    </dgm:pt>
    <dgm:pt modelId="{2D4D95C8-1D3D-4AAB-AADC-AD18985F9ACF}" type="parTrans" cxnId="{3580FFA5-9B07-4B89-AA70-BF0377665A21}">
      <dgm:prSet/>
      <dgm:spPr/>
      <dgm:t>
        <a:bodyPr/>
        <a:lstStyle/>
        <a:p>
          <a:endParaRPr lang="de-AT"/>
        </a:p>
      </dgm:t>
    </dgm:pt>
    <dgm:pt modelId="{562E5A90-8816-40BE-9048-22369F8E05D3}" type="sibTrans" cxnId="{3580FFA5-9B07-4B89-AA70-BF0377665A21}">
      <dgm:prSet/>
      <dgm:spPr/>
      <dgm:t>
        <a:bodyPr/>
        <a:lstStyle/>
        <a:p>
          <a:endParaRPr lang="de-AT"/>
        </a:p>
      </dgm:t>
    </dgm:pt>
    <dgm:pt modelId="{BD638371-CB87-42E7-B108-4327F298036A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mtClean="0"/>
            <a:t>Authentizität der Konstruktion</a:t>
          </a:r>
          <a:endParaRPr lang="de-DE"/>
        </a:p>
      </dgm:t>
    </dgm:pt>
    <dgm:pt modelId="{D0181895-F69C-435E-9515-4138E42D61D7}" type="parTrans" cxnId="{A4447C31-2013-415D-A9D2-03402A0D2D37}">
      <dgm:prSet/>
      <dgm:spPr/>
      <dgm:t>
        <a:bodyPr/>
        <a:lstStyle/>
        <a:p>
          <a:endParaRPr lang="de-AT"/>
        </a:p>
      </dgm:t>
    </dgm:pt>
    <dgm:pt modelId="{EE969A22-BF77-4E63-BC16-30138A6C1E3B}" type="sibTrans" cxnId="{A4447C31-2013-415D-A9D2-03402A0D2D37}">
      <dgm:prSet/>
      <dgm:spPr/>
      <dgm:t>
        <a:bodyPr/>
        <a:lstStyle/>
        <a:p>
          <a:endParaRPr lang="de-AT"/>
        </a:p>
      </dgm:t>
    </dgm:pt>
    <dgm:pt modelId="{E775B4FC-DC1C-49D7-B7DE-DCA0ABC10F3A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mtClean="0"/>
            <a:t>Authentizität des Entwurfs</a:t>
          </a:r>
          <a:endParaRPr lang="de-DE"/>
        </a:p>
      </dgm:t>
    </dgm:pt>
    <dgm:pt modelId="{F6514FFB-4C71-4035-B069-CCAA3C676918}" type="parTrans" cxnId="{4AC7CD2B-0B2C-41E7-96DD-EEA0460EA3B1}">
      <dgm:prSet/>
      <dgm:spPr/>
      <dgm:t>
        <a:bodyPr/>
        <a:lstStyle/>
        <a:p>
          <a:endParaRPr lang="de-AT"/>
        </a:p>
      </dgm:t>
    </dgm:pt>
    <dgm:pt modelId="{7D3709B2-6B52-41EA-B4AA-4C9E7651E76A}" type="sibTrans" cxnId="{4AC7CD2B-0B2C-41E7-96DD-EEA0460EA3B1}">
      <dgm:prSet/>
      <dgm:spPr/>
      <dgm:t>
        <a:bodyPr/>
        <a:lstStyle/>
        <a:p>
          <a:endParaRPr lang="de-AT"/>
        </a:p>
      </dgm:t>
    </dgm:pt>
    <dgm:pt modelId="{E832B2CF-1EE9-4CAB-986E-A2F0B2FF10DB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mtClean="0"/>
            <a:t>Authentizität des Standorts, der Lage</a:t>
          </a:r>
          <a:endParaRPr lang="de-DE"/>
        </a:p>
      </dgm:t>
    </dgm:pt>
    <dgm:pt modelId="{BB3BBBDC-E0ED-4DCC-AAF1-49A903B172EA}" type="parTrans" cxnId="{33283804-E9DC-423E-8917-61406E2ED57B}">
      <dgm:prSet/>
      <dgm:spPr/>
      <dgm:t>
        <a:bodyPr/>
        <a:lstStyle/>
        <a:p>
          <a:endParaRPr lang="de-AT"/>
        </a:p>
      </dgm:t>
    </dgm:pt>
    <dgm:pt modelId="{37D898B2-DDA4-46C9-AF7B-E0844D2BE4B4}" type="sibTrans" cxnId="{33283804-E9DC-423E-8917-61406E2ED57B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5FFE4891-FAD0-4E76-B329-63D1ECDF30B9}" type="pres">
      <dgm:prSet presAssocID="{1EB3C1FA-82C5-4CAC-A55E-B803022DA53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0984186-20BB-4AAA-98E2-DA5BD0200A95}" type="pres">
      <dgm:prSet presAssocID="{6EF4EFAD-B51C-4E56-8F5A-F268C6840359}" presName="sibTrans" presStyleCnt="0"/>
      <dgm:spPr/>
    </dgm:pt>
    <dgm:pt modelId="{B978DAB1-2AD8-4AE7-83A0-BB2C3B3510B1}" type="pres">
      <dgm:prSet presAssocID="{5AB63FF7-2889-4933-89C6-25DFC16F67D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6EC638A-E0EB-4C36-B2E7-6E653036A981}" type="pres">
      <dgm:prSet presAssocID="{562E5A90-8816-40BE-9048-22369F8E05D3}" presName="sibTrans" presStyleCnt="0"/>
      <dgm:spPr/>
    </dgm:pt>
    <dgm:pt modelId="{E3968742-A79F-4FC1-9F76-AAD30C11379D}" type="pres">
      <dgm:prSet presAssocID="{BD638371-CB87-42E7-B108-4327F298036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D53F15F-FA00-4113-94AE-C9F81D1913D3}" type="pres">
      <dgm:prSet presAssocID="{EE969A22-BF77-4E63-BC16-30138A6C1E3B}" presName="sibTrans" presStyleCnt="0"/>
      <dgm:spPr/>
    </dgm:pt>
    <dgm:pt modelId="{958FFCF8-150A-4F47-93EE-1224237DF9C7}" type="pres">
      <dgm:prSet presAssocID="{E775B4FC-DC1C-49D7-B7DE-DCA0ABC10F3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2778E01-294A-4921-8D7B-230CCD86D6FE}" type="pres">
      <dgm:prSet presAssocID="{7D3709B2-6B52-41EA-B4AA-4C9E7651E76A}" presName="sibTrans" presStyleCnt="0"/>
      <dgm:spPr/>
    </dgm:pt>
    <dgm:pt modelId="{3562B7B2-B853-4ABF-AAAE-473546C5F556}" type="pres">
      <dgm:prSet presAssocID="{E832B2CF-1EE9-4CAB-986E-A2F0B2FF10D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D4150473-8CC8-4180-99E6-B05312FC2104}" type="presOf" srcId="{BD638371-CB87-42E7-B108-4327F298036A}" destId="{E3968742-A79F-4FC1-9F76-AAD30C11379D}" srcOrd="0" destOrd="0" presId="urn:microsoft.com/office/officeart/2005/8/layout/default"/>
    <dgm:cxn modelId="{3580FFA5-9B07-4B89-AA70-BF0377665A21}" srcId="{B8831C5F-08E0-409C-92F7-BF6301DF5FBC}" destId="{5AB63FF7-2889-4933-89C6-25DFC16F67D6}" srcOrd="1" destOrd="0" parTransId="{2D4D95C8-1D3D-4AAB-AADC-AD18985F9ACF}" sibTransId="{562E5A90-8816-40BE-9048-22369F8E05D3}"/>
    <dgm:cxn modelId="{A4447C31-2013-415D-A9D2-03402A0D2D37}" srcId="{B8831C5F-08E0-409C-92F7-BF6301DF5FBC}" destId="{BD638371-CB87-42E7-B108-4327F298036A}" srcOrd="2" destOrd="0" parTransId="{D0181895-F69C-435E-9515-4138E42D61D7}" sibTransId="{EE969A22-BF77-4E63-BC16-30138A6C1E3B}"/>
    <dgm:cxn modelId="{4AC7CD2B-0B2C-41E7-96DD-EEA0460EA3B1}" srcId="{B8831C5F-08E0-409C-92F7-BF6301DF5FBC}" destId="{E775B4FC-DC1C-49D7-B7DE-DCA0ABC10F3A}" srcOrd="3" destOrd="0" parTransId="{F6514FFB-4C71-4035-B069-CCAA3C676918}" sibTransId="{7D3709B2-6B52-41EA-B4AA-4C9E7651E76A}"/>
    <dgm:cxn modelId="{D8BDA91E-794A-425E-9748-0B9595186D1F}" type="presOf" srcId="{E832B2CF-1EE9-4CAB-986E-A2F0B2FF10DB}" destId="{3562B7B2-B853-4ABF-AAAE-473546C5F556}" srcOrd="0" destOrd="0" presId="urn:microsoft.com/office/officeart/2005/8/layout/default"/>
    <dgm:cxn modelId="{F9F1B2C4-CBB3-4D8F-8C1B-441EE4DCF39C}" type="presOf" srcId="{E775B4FC-DC1C-49D7-B7DE-DCA0ABC10F3A}" destId="{958FFCF8-150A-4F47-93EE-1224237DF9C7}" srcOrd="0" destOrd="0" presId="urn:microsoft.com/office/officeart/2005/8/layout/default"/>
    <dgm:cxn modelId="{5983BF4C-32BF-4899-ADDC-3BD8D244A3AC}" type="presOf" srcId="{B8831C5F-08E0-409C-92F7-BF6301DF5FBC}" destId="{2E6A4F3A-98BD-4C6F-8E66-FE0BAB96FBB1}" srcOrd="0" destOrd="0" presId="urn:microsoft.com/office/officeart/2005/8/layout/default"/>
    <dgm:cxn modelId="{33283804-E9DC-423E-8917-61406E2ED57B}" srcId="{B8831C5F-08E0-409C-92F7-BF6301DF5FBC}" destId="{E832B2CF-1EE9-4CAB-986E-A2F0B2FF10DB}" srcOrd="4" destOrd="0" parTransId="{BB3BBBDC-E0ED-4DCC-AAF1-49A903B172EA}" sibTransId="{37D898B2-DDA4-46C9-AF7B-E0844D2BE4B4}"/>
    <dgm:cxn modelId="{77CE24E7-026C-4CED-AD9D-D7DB27CC9742}" type="presOf" srcId="{1EB3C1FA-82C5-4CAC-A55E-B803022DA53D}" destId="{5FFE4891-FAD0-4E76-B329-63D1ECDF30B9}" srcOrd="0" destOrd="0" presId="urn:microsoft.com/office/officeart/2005/8/layout/default"/>
    <dgm:cxn modelId="{B3F143F8-0CA7-4CDE-85E0-CBFD097042FD}" srcId="{B8831C5F-08E0-409C-92F7-BF6301DF5FBC}" destId="{1EB3C1FA-82C5-4CAC-A55E-B803022DA53D}" srcOrd="0" destOrd="0" parTransId="{37E6BAF8-BA9B-4A66-99F6-B8ADEC6FE193}" sibTransId="{6EF4EFAD-B51C-4E56-8F5A-F268C6840359}"/>
    <dgm:cxn modelId="{BB92A572-62E1-44C1-BA4F-A2D93F6AA03B}" type="presOf" srcId="{5AB63FF7-2889-4933-89C6-25DFC16F67D6}" destId="{B978DAB1-2AD8-4AE7-83A0-BB2C3B3510B1}" srcOrd="0" destOrd="0" presId="urn:microsoft.com/office/officeart/2005/8/layout/default"/>
    <dgm:cxn modelId="{28C667D8-55E7-4C94-A724-366AA3426077}" type="presParOf" srcId="{2E6A4F3A-98BD-4C6F-8E66-FE0BAB96FBB1}" destId="{5FFE4891-FAD0-4E76-B329-63D1ECDF30B9}" srcOrd="0" destOrd="0" presId="urn:microsoft.com/office/officeart/2005/8/layout/default"/>
    <dgm:cxn modelId="{E890B555-D5B0-446C-AA68-69DC682723BB}" type="presParOf" srcId="{2E6A4F3A-98BD-4C6F-8E66-FE0BAB96FBB1}" destId="{30984186-20BB-4AAA-98E2-DA5BD0200A95}" srcOrd="1" destOrd="0" presId="urn:microsoft.com/office/officeart/2005/8/layout/default"/>
    <dgm:cxn modelId="{1B8F7DE9-8010-4365-B4AC-423EBCC21783}" type="presParOf" srcId="{2E6A4F3A-98BD-4C6F-8E66-FE0BAB96FBB1}" destId="{B978DAB1-2AD8-4AE7-83A0-BB2C3B3510B1}" srcOrd="2" destOrd="0" presId="urn:microsoft.com/office/officeart/2005/8/layout/default"/>
    <dgm:cxn modelId="{EFBCDDA6-2096-49F2-9631-95C9027E642A}" type="presParOf" srcId="{2E6A4F3A-98BD-4C6F-8E66-FE0BAB96FBB1}" destId="{36EC638A-E0EB-4C36-B2E7-6E653036A981}" srcOrd="3" destOrd="0" presId="urn:microsoft.com/office/officeart/2005/8/layout/default"/>
    <dgm:cxn modelId="{9F6384D3-825C-48B2-A756-FB4C272F4BA7}" type="presParOf" srcId="{2E6A4F3A-98BD-4C6F-8E66-FE0BAB96FBB1}" destId="{E3968742-A79F-4FC1-9F76-AAD30C11379D}" srcOrd="4" destOrd="0" presId="urn:microsoft.com/office/officeart/2005/8/layout/default"/>
    <dgm:cxn modelId="{B1B09194-7977-413D-9FB0-9DDDCC642AD9}" type="presParOf" srcId="{2E6A4F3A-98BD-4C6F-8E66-FE0BAB96FBB1}" destId="{BD53F15F-FA00-4113-94AE-C9F81D1913D3}" srcOrd="5" destOrd="0" presId="urn:microsoft.com/office/officeart/2005/8/layout/default"/>
    <dgm:cxn modelId="{5E2AC65E-EE44-4E1F-AFE5-2F2FF7ECE78C}" type="presParOf" srcId="{2E6A4F3A-98BD-4C6F-8E66-FE0BAB96FBB1}" destId="{958FFCF8-150A-4F47-93EE-1224237DF9C7}" srcOrd="6" destOrd="0" presId="urn:microsoft.com/office/officeart/2005/8/layout/default"/>
    <dgm:cxn modelId="{AAC0238C-67D0-401A-BABC-2496C3A6DE8B}" type="presParOf" srcId="{2E6A4F3A-98BD-4C6F-8E66-FE0BAB96FBB1}" destId="{92778E01-294A-4921-8D7B-230CCD86D6FE}" srcOrd="7" destOrd="0" presId="urn:microsoft.com/office/officeart/2005/8/layout/default"/>
    <dgm:cxn modelId="{B35630AE-9CEC-48BC-A1DD-831463F363EF}" type="presParOf" srcId="{2E6A4F3A-98BD-4C6F-8E66-FE0BAB96FBB1}" destId="{3562B7B2-B853-4ABF-AAAE-473546C5F55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Stellungnahme lokales </a:t>
          </a:r>
          <a:r>
            <a:rPr lang="de-AT" smtClean="0"/>
            <a:t>Monitoring </a:t>
          </a:r>
        </a:p>
        <a:p>
          <a:r>
            <a:rPr lang="de-AT" smtClean="0"/>
            <a:t>4-Augen-Prinzip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Stellungnahme nationales Monitoring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64565AA-C0DB-4E21-A5C5-7D7E3CA3091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HIA</a:t>
          </a:r>
          <a:endParaRPr lang="de-AT"/>
        </a:p>
      </dgm:t>
    </dgm:pt>
    <dgm:pt modelId="{D9D5089C-E95C-4B67-87A8-903D148E165C}" type="parTrans" cxnId="{96809D6E-0267-4778-A87C-4C2E64E423BF}">
      <dgm:prSet/>
      <dgm:spPr/>
      <dgm:t>
        <a:bodyPr/>
        <a:lstStyle/>
        <a:p>
          <a:endParaRPr lang="de-AT"/>
        </a:p>
      </dgm:t>
    </dgm:pt>
    <dgm:pt modelId="{BF39019B-1949-4219-8C9B-1FA42154DBD4}" type="sibTrans" cxnId="{96809D6E-0267-4778-A87C-4C2E64E423BF}">
      <dgm:prSet/>
      <dgm:spPr/>
      <dgm:t>
        <a:bodyPr/>
        <a:lstStyle/>
        <a:p>
          <a:endParaRPr lang="de-AT"/>
        </a:p>
      </dgm:t>
    </dgm:pt>
    <dgm:pt modelId="{BBF04023-675E-489A-B702-F9B7A86657F6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Advisoriy Mission</a:t>
          </a:r>
          <a:endParaRPr lang="de-AT"/>
        </a:p>
      </dgm:t>
    </dgm:pt>
    <dgm:pt modelId="{A0DD566F-E700-461C-A6E1-E7FB86F95A28}" type="parTrans" cxnId="{9192AB71-4E6E-43B3-A9F0-148630AD05C0}">
      <dgm:prSet/>
      <dgm:spPr/>
      <dgm:t>
        <a:bodyPr/>
        <a:lstStyle/>
        <a:p>
          <a:endParaRPr lang="de-AT"/>
        </a:p>
      </dgm:t>
    </dgm:pt>
    <dgm:pt modelId="{A2FF9FC3-0F8C-4B61-A861-E3AF612E458B}" type="sibTrans" cxnId="{9192AB71-4E6E-43B3-A9F0-148630AD05C0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AADC25F-9517-4AE9-AC36-0C874D1D2965}" type="pres">
      <dgm:prSet presAssocID="{CC62C6EE-C296-47B6-8D55-C6664BCCD68B}" presName="sibTrans" presStyleCnt="0"/>
      <dgm:spPr/>
    </dgm:pt>
    <dgm:pt modelId="{0E9CDB69-5B55-4E61-A4CF-E402D2B4CFA3}" type="pres">
      <dgm:prSet presAssocID="{764565AA-C0DB-4E21-A5C5-7D7E3CA3091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B4EAF3B-63E2-474E-BF1F-8F83BA2BCB8D}" type="pres">
      <dgm:prSet presAssocID="{BF39019B-1949-4219-8C9B-1FA42154DBD4}" presName="sibTrans" presStyleCnt="0"/>
      <dgm:spPr/>
    </dgm:pt>
    <dgm:pt modelId="{10951864-D9AF-4091-BF73-96C5E6BF6D4E}" type="pres">
      <dgm:prSet presAssocID="{BBF04023-675E-489A-B702-F9B7A86657F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32683574-0577-4C08-B640-CD86A6DA9B3B}" type="presOf" srcId="{B8831C5F-08E0-409C-92F7-BF6301DF5FBC}" destId="{2E6A4F3A-98BD-4C6F-8E66-FE0BAB96FBB1}" srcOrd="0" destOrd="0" presId="urn:microsoft.com/office/officeart/2005/8/layout/default"/>
    <dgm:cxn modelId="{35DEE73D-426B-4E6E-A8F2-168368B25BEC}" type="presOf" srcId="{764565AA-C0DB-4E21-A5C5-7D7E3CA30910}" destId="{0E9CDB69-5B55-4E61-A4CF-E402D2B4CFA3}" srcOrd="0" destOrd="0" presId="urn:microsoft.com/office/officeart/2005/8/layout/default"/>
    <dgm:cxn modelId="{9192AB71-4E6E-43B3-A9F0-148630AD05C0}" srcId="{B8831C5F-08E0-409C-92F7-BF6301DF5FBC}" destId="{BBF04023-675E-489A-B702-F9B7A86657F6}" srcOrd="3" destOrd="0" parTransId="{A0DD566F-E700-461C-A6E1-E7FB86F95A28}" sibTransId="{A2FF9FC3-0F8C-4B61-A861-E3AF612E458B}"/>
    <dgm:cxn modelId="{92FB3612-BCB6-4D2D-912B-70071F47A718}" type="presOf" srcId="{BBF04023-675E-489A-B702-F9B7A86657F6}" destId="{10951864-D9AF-4091-BF73-96C5E6BF6D4E}" srcOrd="0" destOrd="0" presId="urn:microsoft.com/office/officeart/2005/8/layout/default"/>
    <dgm:cxn modelId="{96809D6E-0267-4778-A87C-4C2E64E423BF}" srcId="{B8831C5F-08E0-409C-92F7-BF6301DF5FBC}" destId="{764565AA-C0DB-4E21-A5C5-7D7E3CA30910}" srcOrd="2" destOrd="0" parTransId="{D9D5089C-E95C-4B67-87A8-903D148E165C}" sibTransId="{BF39019B-1949-4219-8C9B-1FA42154DBD4}"/>
    <dgm:cxn modelId="{01AAB428-1BF1-41DD-942B-428CD38B310F}" type="presOf" srcId="{F3E86794-5D4E-4E03-B37E-2AB95796AF1E}" destId="{6CAAF59A-8C44-4B6F-9D7E-3EBEA416FD11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E4D3B5E8-9811-4869-A8CD-9090A0F058D0}" type="presOf" srcId="{E21E60AE-B69A-4251-B34B-D374942C1E63}" destId="{7E9AC739-951B-47E5-A3BC-F31F7B4284AE}" srcOrd="0" destOrd="0" presId="urn:microsoft.com/office/officeart/2005/8/layout/default"/>
    <dgm:cxn modelId="{7A590739-1369-4009-8D8E-185917CF102D}" type="presParOf" srcId="{2E6A4F3A-98BD-4C6F-8E66-FE0BAB96FBB1}" destId="{6CAAF59A-8C44-4B6F-9D7E-3EBEA416FD11}" srcOrd="0" destOrd="0" presId="urn:microsoft.com/office/officeart/2005/8/layout/default"/>
    <dgm:cxn modelId="{AA93DB75-9D1C-4555-9B19-7A4E4AF78F9B}" type="presParOf" srcId="{2E6A4F3A-98BD-4C6F-8E66-FE0BAB96FBB1}" destId="{BA731720-6D59-4F8B-B38D-03B61F5D56BD}" srcOrd="1" destOrd="0" presId="urn:microsoft.com/office/officeart/2005/8/layout/default"/>
    <dgm:cxn modelId="{1A62090F-5BEE-481C-9744-9BB0ACF0D938}" type="presParOf" srcId="{2E6A4F3A-98BD-4C6F-8E66-FE0BAB96FBB1}" destId="{7E9AC739-951B-47E5-A3BC-F31F7B4284AE}" srcOrd="2" destOrd="0" presId="urn:microsoft.com/office/officeart/2005/8/layout/default"/>
    <dgm:cxn modelId="{3F278DC8-62BC-46BB-8862-DF7FF8ADEB8E}" type="presParOf" srcId="{2E6A4F3A-98BD-4C6F-8E66-FE0BAB96FBB1}" destId="{6AADC25F-9517-4AE9-AC36-0C874D1D2965}" srcOrd="3" destOrd="0" presId="urn:microsoft.com/office/officeart/2005/8/layout/default"/>
    <dgm:cxn modelId="{5596EC8F-28C3-467C-9580-E836EA2128DD}" type="presParOf" srcId="{2E6A4F3A-98BD-4C6F-8E66-FE0BAB96FBB1}" destId="{0E9CDB69-5B55-4E61-A4CF-E402D2B4CFA3}" srcOrd="4" destOrd="0" presId="urn:microsoft.com/office/officeart/2005/8/layout/default"/>
    <dgm:cxn modelId="{A85C0813-787E-4F47-86EA-B874B99235E3}" type="presParOf" srcId="{2E6A4F3A-98BD-4C6F-8E66-FE0BAB96FBB1}" destId="{DB4EAF3B-63E2-474E-BF1F-8F83BA2BCB8D}" srcOrd="5" destOrd="0" presId="urn:microsoft.com/office/officeart/2005/8/layout/default"/>
    <dgm:cxn modelId="{FAA5552E-A28C-4F2B-94A3-6F11C37DBBE4}" type="presParOf" srcId="{2E6A4F3A-98BD-4C6F-8E66-FE0BAB96FBB1}" destId="{10951864-D9AF-4091-BF73-96C5E6BF6D4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SOC Reports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Periodic Reports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64565AA-C0DB-4E21-A5C5-7D7E3CA3091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Monitoring Reports</a:t>
          </a:r>
          <a:endParaRPr lang="de-AT"/>
        </a:p>
      </dgm:t>
    </dgm:pt>
    <dgm:pt modelId="{D9D5089C-E95C-4B67-87A8-903D148E165C}" type="parTrans" cxnId="{96809D6E-0267-4778-A87C-4C2E64E423BF}">
      <dgm:prSet/>
      <dgm:spPr/>
      <dgm:t>
        <a:bodyPr/>
        <a:lstStyle/>
        <a:p>
          <a:endParaRPr lang="de-AT"/>
        </a:p>
      </dgm:t>
    </dgm:pt>
    <dgm:pt modelId="{BF39019B-1949-4219-8C9B-1FA42154DBD4}" type="sibTrans" cxnId="{96809D6E-0267-4778-A87C-4C2E64E423BF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AADC25F-9517-4AE9-AC36-0C874D1D2965}" type="pres">
      <dgm:prSet presAssocID="{CC62C6EE-C296-47B6-8D55-C6664BCCD68B}" presName="sibTrans" presStyleCnt="0"/>
      <dgm:spPr/>
    </dgm:pt>
    <dgm:pt modelId="{0E9CDB69-5B55-4E61-A4CF-E402D2B4CFA3}" type="pres">
      <dgm:prSet presAssocID="{764565AA-C0DB-4E21-A5C5-7D7E3CA309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2CB47122-8CF8-4BCB-9F77-F26B146F2433}" type="presOf" srcId="{B8831C5F-08E0-409C-92F7-BF6301DF5FBC}" destId="{2E6A4F3A-98BD-4C6F-8E66-FE0BAB96FBB1}" srcOrd="0" destOrd="0" presId="urn:microsoft.com/office/officeart/2005/8/layout/default"/>
    <dgm:cxn modelId="{83C84BBD-1588-428C-95A0-F8AE74AFED04}" type="presOf" srcId="{F3E86794-5D4E-4E03-B37E-2AB95796AF1E}" destId="{6CAAF59A-8C44-4B6F-9D7E-3EBEA416FD11}" srcOrd="0" destOrd="0" presId="urn:microsoft.com/office/officeart/2005/8/layout/default"/>
    <dgm:cxn modelId="{96809D6E-0267-4778-A87C-4C2E64E423BF}" srcId="{B8831C5F-08E0-409C-92F7-BF6301DF5FBC}" destId="{764565AA-C0DB-4E21-A5C5-7D7E3CA30910}" srcOrd="2" destOrd="0" parTransId="{D9D5089C-E95C-4B67-87A8-903D148E165C}" sibTransId="{BF39019B-1949-4219-8C9B-1FA42154DBD4}"/>
    <dgm:cxn modelId="{8B6A50B4-6FD4-444F-96E1-036E75679141}" type="presOf" srcId="{E21E60AE-B69A-4251-B34B-D374942C1E63}" destId="{7E9AC739-951B-47E5-A3BC-F31F7B4284AE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82C9621A-442F-4270-98C4-4546AFF59110}" type="presOf" srcId="{764565AA-C0DB-4E21-A5C5-7D7E3CA30910}" destId="{0E9CDB69-5B55-4E61-A4CF-E402D2B4CFA3}" srcOrd="0" destOrd="0" presId="urn:microsoft.com/office/officeart/2005/8/layout/default"/>
    <dgm:cxn modelId="{1824D5F6-2B86-4F4A-925D-ED5EE32B6D68}" type="presParOf" srcId="{2E6A4F3A-98BD-4C6F-8E66-FE0BAB96FBB1}" destId="{6CAAF59A-8C44-4B6F-9D7E-3EBEA416FD11}" srcOrd="0" destOrd="0" presId="urn:microsoft.com/office/officeart/2005/8/layout/default"/>
    <dgm:cxn modelId="{942425ED-11AD-494E-8D8B-88AFCA624BAD}" type="presParOf" srcId="{2E6A4F3A-98BD-4C6F-8E66-FE0BAB96FBB1}" destId="{BA731720-6D59-4F8B-B38D-03B61F5D56BD}" srcOrd="1" destOrd="0" presId="urn:microsoft.com/office/officeart/2005/8/layout/default"/>
    <dgm:cxn modelId="{78416D20-A3FE-480F-B953-B6260716A3ED}" type="presParOf" srcId="{2E6A4F3A-98BD-4C6F-8E66-FE0BAB96FBB1}" destId="{7E9AC739-951B-47E5-A3BC-F31F7B4284AE}" srcOrd="2" destOrd="0" presId="urn:microsoft.com/office/officeart/2005/8/layout/default"/>
    <dgm:cxn modelId="{68FBC12D-C864-4FB3-B291-0887CD920EC1}" type="presParOf" srcId="{2E6A4F3A-98BD-4C6F-8E66-FE0BAB96FBB1}" destId="{6AADC25F-9517-4AE9-AC36-0C874D1D2965}" srcOrd="3" destOrd="0" presId="urn:microsoft.com/office/officeart/2005/8/layout/default"/>
    <dgm:cxn modelId="{FCF9D99A-4264-4304-B43C-59E1C90069A6}" type="presParOf" srcId="{2E6A4F3A-98BD-4C6F-8E66-FE0BAB96FBB1}" destId="{0E9CDB69-5B55-4E61-A4CF-E402D2B4CFA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UNESCO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State Party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Welterbestätte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3CAF5BBD-7B34-4B52-8C5A-D000ACF79C29}" type="presOf" srcId="{E21E60AE-B69A-4251-B34B-D374942C1E63}" destId="{7E9AC739-951B-47E5-A3BC-F31F7B4284AE}" srcOrd="0" destOrd="0" presId="urn:microsoft.com/office/officeart/2005/8/layout/default"/>
    <dgm:cxn modelId="{B6BB050F-B66D-49D0-BE2A-D119BE4C3DB8}" type="presOf" srcId="{7101FA6F-EA4C-4422-BCCC-51CA9BB8D8B4}" destId="{1663E93C-26F5-49E8-A725-E62EBB8B13FD}" srcOrd="0" destOrd="0" presId="urn:microsoft.com/office/officeart/2005/8/layout/default"/>
    <dgm:cxn modelId="{C9EF4178-0A4E-4E25-B139-F91D00B9F94F}" type="presOf" srcId="{B8831C5F-08E0-409C-92F7-BF6301DF5FBC}" destId="{2E6A4F3A-98BD-4C6F-8E66-FE0BAB96FBB1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C397642A-3A25-4DDC-8724-E7999EEFA0AA}" type="presOf" srcId="{F3E86794-5D4E-4E03-B37E-2AB95796AF1E}" destId="{6CAAF59A-8C44-4B6F-9D7E-3EBEA416FD11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690A0005-E3B2-40C6-9570-693ACBD52610}" type="presParOf" srcId="{2E6A4F3A-98BD-4C6F-8E66-FE0BAB96FBB1}" destId="{6CAAF59A-8C44-4B6F-9D7E-3EBEA416FD11}" srcOrd="0" destOrd="0" presId="urn:microsoft.com/office/officeart/2005/8/layout/default"/>
    <dgm:cxn modelId="{3EEB8F15-803B-4105-98B5-1C1527DAD939}" type="presParOf" srcId="{2E6A4F3A-98BD-4C6F-8E66-FE0BAB96FBB1}" destId="{BA731720-6D59-4F8B-B38D-03B61F5D56BD}" srcOrd="1" destOrd="0" presId="urn:microsoft.com/office/officeart/2005/8/layout/default"/>
    <dgm:cxn modelId="{8D269685-F2F7-4923-AC7A-C773A8550A19}" type="presParOf" srcId="{2E6A4F3A-98BD-4C6F-8E66-FE0BAB96FBB1}" destId="{7E9AC739-951B-47E5-A3BC-F31F7B4284AE}" srcOrd="2" destOrd="0" presId="urn:microsoft.com/office/officeart/2005/8/layout/default"/>
    <dgm:cxn modelId="{46337038-682A-4B68-9837-E33ADF45D6EA}" type="presParOf" srcId="{2E6A4F3A-98BD-4C6F-8E66-FE0BAB96FBB1}" destId="{5D50FAF9-E6DA-4101-8BFE-20E9AE752705}" srcOrd="3" destOrd="0" presId="urn:microsoft.com/office/officeart/2005/8/layout/default"/>
    <dgm:cxn modelId="{64575643-58CF-4C38-9109-D4F5393D0972}" type="presParOf" srcId="{2E6A4F3A-98BD-4C6F-8E66-FE0BAB96FBB1}" destId="{1663E93C-26F5-49E8-A725-E62EBB8B13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UNESCO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Welterbezentrum </a:t>
          </a:r>
        </a:p>
        <a:p>
          <a:r>
            <a:rPr lang="de-AT" smtClean="0"/>
            <a:t>Paris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Österreichische UNESCO Komission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3" custScaleX="99895" custScaleY="50537" custLinFactNeighborX="1075" custLinFactNeighborY="-141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3" custScaleX="99895" custScaleY="55119" custLinFactNeighborX="1963" custLinFactNeighborY="-247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3" custScaleY="54821" custLinFactNeighborX="2163" custLinFactNeighborY="-203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834364BA-4D7C-4B2E-B89C-F505FE35B11A}" type="presOf" srcId="{7101FA6F-EA4C-4422-BCCC-51CA9BB8D8B4}" destId="{1663E93C-26F5-49E8-A725-E62EBB8B13FD}" srcOrd="0" destOrd="0" presId="urn:microsoft.com/office/officeart/2005/8/layout/default"/>
    <dgm:cxn modelId="{CDCA2DA7-3DA6-4522-A873-D3CC9C23A7D3}" type="presOf" srcId="{E21E60AE-B69A-4251-B34B-D374942C1E63}" destId="{7E9AC739-951B-47E5-A3BC-F31F7B4284AE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C1874E4D-8C60-4157-AE53-8612FE4CE866}" type="presOf" srcId="{F3E86794-5D4E-4E03-B37E-2AB95796AF1E}" destId="{6CAAF59A-8C44-4B6F-9D7E-3EBEA416FD11}" srcOrd="0" destOrd="0" presId="urn:microsoft.com/office/officeart/2005/8/layout/default"/>
    <dgm:cxn modelId="{7A3BAFCB-B913-4B4B-9216-5A2953AF9616}" type="presOf" srcId="{B8831C5F-08E0-409C-92F7-BF6301DF5FBC}" destId="{2E6A4F3A-98BD-4C6F-8E66-FE0BAB96FBB1}" srcOrd="0" destOrd="0" presId="urn:microsoft.com/office/officeart/2005/8/layout/default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E7199B98-EBFC-44C6-A254-172097AEEB14}" type="presParOf" srcId="{2E6A4F3A-98BD-4C6F-8E66-FE0BAB96FBB1}" destId="{6CAAF59A-8C44-4B6F-9D7E-3EBEA416FD11}" srcOrd="0" destOrd="0" presId="urn:microsoft.com/office/officeart/2005/8/layout/default"/>
    <dgm:cxn modelId="{D1C66DB4-38A6-4D19-BB7E-1B2BAB9C20DE}" type="presParOf" srcId="{2E6A4F3A-98BD-4C6F-8E66-FE0BAB96FBB1}" destId="{BA731720-6D59-4F8B-B38D-03B61F5D56BD}" srcOrd="1" destOrd="0" presId="urn:microsoft.com/office/officeart/2005/8/layout/default"/>
    <dgm:cxn modelId="{7AEA42BF-46C1-4E6B-89F8-DF8080557EE6}" type="presParOf" srcId="{2E6A4F3A-98BD-4C6F-8E66-FE0BAB96FBB1}" destId="{7E9AC739-951B-47E5-A3BC-F31F7B4284AE}" srcOrd="2" destOrd="0" presId="urn:microsoft.com/office/officeart/2005/8/layout/default"/>
    <dgm:cxn modelId="{8CE15A87-69E9-4F1F-A9D7-23EDDD44500A}" type="presParOf" srcId="{2E6A4F3A-98BD-4C6F-8E66-FE0BAB96FBB1}" destId="{5D50FAF9-E6DA-4101-8BFE-20E9AE752705}" srcOrd="3" destOrd="0" presId="urn:microsoft.com/office/officeart/2005/8/layout/default"/>
    <dgm:cxn modelId="{3DD286BB-F43C-4EAB-8AA1-0C57B70E7194}" type="presParOf" srcId="{2E6A4F3A-98BD-4C6F-8E66-FE0BAB96FBB1}" destId="{1663E93C-26F5-49E8-A725-E62EBB8B13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International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Nationalkomitee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Monitoring Group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010981D1-846C-4664-AAA2-693827136F0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Monitor_in</a:t>
          </a:r>
          <a:endParaRPr lang="de-AT"/>
        </a:p>
      </dgm:t>
    </dgm:pt>
    <dgm:pt modelId="{C1E9106E-E466-46F1-BE65-12C22BC0C6DC}" type="parTrans" cxnId="{E8EE8E7E-0ABF-48C0-B7DF-FF48AA229BF3}">
      <dgm:prSet/>
      <dgm:spPr/>
      <dgm:t>
        <a:bodyPr/>
        <a:lstStyle/>
        <a:p>
          <a:endParaRPr lang="de-AT"/>
        </a:p>
      </dgm:t>
    </dgm:pt>
    <dgm:pt modelId="{7D4B7F58-7C50-4309-9637-722C837C3FF6}" type="sibTrans" cxnId="{E8EE8E7E-0ABF-48C0-B7DF-FF48AA229BF3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 custLinFactNeighborX="1074" custLinFactNeighborY="-1220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LinFactNeighborX="-2817" custLinFactNeighborY="-1300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4" custLinFactNeighborX="1074" custLinFactNeighborY="-443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F7FE46E-ECE9-4D8D-AC27-A4912CE2A4E6}" type="pres">
      <dgm:prSet presAssocID="{DF3BE584-716E-4FEF-88A1-53D50115B6E1}" presName="sibTrans" presStyleCnt="0"/>
      <dgm:spPr/>
    </dgm:pt>
    <dgm:pt modelId="{858FA6A4-F7F6-49AF-8B53-E66AF8EF9A75}" type="pres">
      <dgm:prSet presAssocID="{010981D1-846C-4664-AAA2-693827136F05}" presName="node" presStyleLbl="node1" presStyleIdx="3" presStyleCnt="4" custLinFactNeighborX="-2817" custLinFactNeighborY="-443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E8EE8E7E-0ABF-48C0-B7DF-FF48AA229BF3}" srcId="{B8831C5F-08E0-409C-92F7-BF6301DF5FBC}" destId="{010981D1-846C-4664-AAA2-693827136F05}" srcOrd="3" destOrd="0" parTransId="{C1E9106E-E466-46F1-BE65-12C22BC0C6DC}" sibTransId="{7D4B7F58-7C50-4309-9637-722C837C3FF6}"/>
    <dgm:cxn modelId="{3FA04125-4D4C-487D-839F-8C2B6AB7030A}" type="presOf" srcId="{F3E86794-5D4E-4E03-B37E-2AB95796AF1E}" destId="{6CAAF59A-8C44-4B6F-9D7E-3EBEA416FD11}" srcOrd="0" destOrd="0" presId="urn:microsoft.com/office/officeart/2005/8/layout/default"/>
    <dgm:cxn modelId="{ADEBBF4A-D687-4DC1-819C-98D5F92F530A}" type="presOf" srcId="{7101FA6F-EA4C-4422-BCCC-51CA9BB8D8B4}" destId="{1663E93C-26F5-49E8-A725-E62EBB8B13FD}" srcOrd="0" destOrd="0" presId="urn:microsoft.com/office/officeart/2005/8/layout/default"/>
    <dgm:cxn modelId="{163AA141-AD63-4B95-BA0A-E7E6CB7962DA}" type="presOf" srcId="{010981D1-846C-4664-AAA2-693827136F05}" destId="{858FA6A4-F7F6-49AF-8B53-E66AF8EF9A75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AB82E6DA-D4F8-4D50-8A42-5D5ECCBC3031}" type="presOf" srcId="{B8831C5F-08E0-409C-92F7-BF6301DF5FBC}" destId="{2E6A4F3A-98BD-4C6F-8E66-FE0BAB96FBB1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F3E2BADB-49A9-445C-B0B3-89F9D01088B9}" type="presOf" srcId="{E21E60AE-B69A-4251-B34B-D374942C1E63}" destId="{7E9AC739-951B-47E5-A3BC-F31F7B4284AE}" srcOrd="0" destOrd="0" presId="urn:microsoft.com/office/officeart/2005/8/layout/default"/>
    <dgm:cxn modelId="{E336CFBC-F2E7-4009-B848-11F8FD2C3538}" type="presParOf" srcId="{2E6A4F3A-98BD-4C6F-8E66-FE0BAB96FBB1}" destId="{6CAAF59A-8C44-4B6F-9D7E-3EBEA416FD11}" srcOrd="0" destOrd="0" presId="urn:microsoft.com/office/officeart/2005/8/layout/default"/>
    <dgm:cxn modelId="{AECB3C71-4DFE-4DE1-B64F-93F00DCD1678}" type="presParOf" srcId="{2E6A4F3A-98BD-4C6F-8E66-FE0BAB96FBB1}" destId="{BA731720-6D59-4F8B-B38D-03B61F5D56BD}" srcOrd="1" destOrd="0" presId="urn:microsoft.com/office/officeart/2005/8/layout/default"/>
    <dgm:cxn modelId="{7A593DCD-3E59-464B-A10D-78B4E569809D}" type="presParOf" srcId="{2E6A4F3A-98BD-4C6F-8E66-FE0BAB96FBB1}" destId="{7E9AC739-951B-47E5-A3BC-F31F7B4284AE}" srcOrd="2" destOrd="0" presId="urn:microsoft.com/office/officeart/2005/8/layout/default"/>
    <dgm:cxn modelId="{9A75DD9B-54FD-4BAE-8370-AED9B0691D2E}" type="presParOf" srcId="{2E6A4F3A-98BD-4C6F-8E66-FE0BAB96FBB1}" destId="{5D50FAF9-E6DA-4101-8BFE-20E9AE752705}" srcOrd="3" destOrd="0" presId="urn:microsoft.com/office/officeart/2005/8/layout/default"/>
    <dgm:cxn modelId="{990744EE-9C9B-4392-8FE9-68CD0BC4D09C}" type="presParOf" srcId="{2E6A4F3A-98BD-4C6F-8E66-FE0BAB96FBB1}" destId="{1663E93C-26F5-49E8-A725-E62EBB8B13FD}" srcOrd="4" destOrd="0" presId="urn:microsoft.com/office/officeart/2005/8/layout/default"/>
    <dgm:cxn modelId="{BED4D0D3-3229-497C-ADD0-A339450957AF}" type="presParOf" srcId="{2E6A4F3A-98BD-4C6F-8E66-FE0BAB96FBB1}" destId="{EF7FE46E-ECE9-4D8D-AC27-A4912CE2A4E6}" srcOrd="5" destOrd="0" presId="urn:microsoft.com/office/officeart/2005/8/layout/default"/>
    <dgm:cxn modelId="{138CE769-F85B-447E-A3AC-426FE93563ED}" type="presParOf" srcId="{2E6A4F3A-98BD-4C6F-8E66-FE0BAB96FBB1}" destId="{858FA6A4-F7F6-49AF-8B53-E66AF8EF9A7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International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ICOMOS Nationalkomitee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Österreichische</a:t>
          </a:r>
        </a:p>
        <a:p>
          <a:r>
            <a:rPr lang="de-AT" smtClean="0"/>
            <a:t>UNESCO Komission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010981D1-846C-4664-AAA2-693827136F0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UNESCO</a:t>
          </a:r>
          <a:endParaRPr lang="de-AT"/>
        </a:p>
      </dgm:t>
    </dgm:pt>
    <dgm:pt modelId="{C1E9106E-E466-46F1-BE65-12C22BC0C6DC}" type="parTrans" cxnId="{E8EE8E7E-0ABF-48C0-B7DF-FF48AA229BF3}">
      <dgm:prSet/>
      <dgm:spPr/>
      <dgm:t>
        <a:bodyPr/>
        <a:lstStyle/>
        <a:p>
          <a:endParaRPr lang="de-AT"/>
        </a:p>
      </dgm:t>
    </dgm:pt>
    <dgm:pt modelId="{7D4B7F58-7C50-4309-9637-722C837C3FF6}" type="sibTrans" cxnId="{E8EE8E7E-0ABF-48C0-B7DF-FF48AA229BF3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 custLinFactX="9348" custLinFactNeighborX="100000" custLinFactNeighborY="-1220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LinFactY="12230" custLinFactNeighborX="-652" custLinFactNeighborY="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1663E93C-26F5-49E8-A725-E62EBB8B13FD}" type="pres">
      <dgm:prSet presAssocID="{7101FA6F-EA4C-4422-BCCC-51CA9BB8D8B4}" presName="node" presStyleLbl="node1" presStyleIdx="2" presStyleCnt="4" custLinFactNeighborX="1074" custLinFactNeighborY="-443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F7FE46E-ECE9-4D8D-AC27-A4912CE2A4E6}" type="pres">
      <dgm:prSet presAssocID="{DF3BE584-716E-4FEF-88A1-53D50115B6E1}" presName="sibTrans" presStyleCnt="0"/>
      <dgm:spPr/>
    </dgm:pt>
    <dgm:pt modelId="{858FA6A4-F7F6-49AF-8B53-E66AF8EF9A75}" type="pres">
      <dgm:prSet presAssocID="{010981D1-846C-4664-AAA2-693827136F05}" presName="node" presStyleLbl="node1" presStyleIdx="3" presStyleCnt="4" custLinFactX="-8926" custLinFactY="-28428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E8EE8E7E-0ABF-48C0-B7DF-FF48AA229BF3}" srcId="{B8831C5F-08E0-409C-92F7-BF6301DF5FBC}" destId="{010981D1-846C-4664-AAA2-693827136F05}" srcOrd="3" destOrd="0" parTransId="{C1E9106E-E466-46F1-BE65-12C22BC0C6DC}" sibTransId="{7D4B7F58-7C50-4309-9637-722C837C3FF6}"/>
    <dgm:cxn modelId="{5706D0C4-9BC7-4739-B0DF-685952088067}" type="presOf" srcId="{F3E86794-5D4E-4E03-B37E-2AB95796AF1E}" destId="{6CAAF59A-8C44-4B6F-9D7E-3EBEA416FD11}" srcOrd="0" destOrd="0" presId="urn:microsoft.com/office/officeart/2005/8/layout/default"/>
    <dgm:cxn modelId="{A478D7FD-8B0C-4C0D-935E-9C48B0B257E7}" type="presOf" srcId="{010981D1-846C-4664-AAA2-693827136F05}" destId="{858FA6A4-F7F6-49AF-8B53-E66AF8EF9A75}" srcOrd="0" destOrd="0" presId="urn:microsoft.com/office/officeart/2005/8/layout/default"/>
    <dgm:cxn modelId="{089E3804-88C6-438F-8F54-F649FA460305}" type="presOf" srcId="{B8831C5F-08E0-409C-92F7-BF6301DF5FBC}" destId="{2E6A4F3A-98BD-4C6F-8E66-FE0BAB96FBB1}" srcOrd="0" destOrd="0" presId="urn:microsoft.com/office/officeart/2005/8/layout/default"/>
    <dgm:cxn modelId="{29AE7F5E-CB58-4F48-9957-88D41886B551}" type="presOf" srcId="{7101FA6F-EA4C-4422-BCCC-51CA9BB8D8B4}" destId="{1663E93C-26F5-49E8-A725-E62EBB8B13FD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A65001DB-EF85-4F9C-A4CC-0C6D0B525172}" srcId="{B8831C5F-08E0-409C-92F7-BF6301DF5FBC}" destId="{7101FA6F-EA4C-4422-BCCC-51CA9BB8D8B4}" srcOrd="2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FCA4BF4C-31C7-4336-9618-895B890B0EDE}" type="presOf" srcId="{E21E60AE-B69A-4251-B34B-D374942C1E63}" destId="{7E9AC739-951B-47E5-A3BC-F31F7B4284AE}" srcOrd="0" destOrd="0" presId="urn:microsoft.com/office/officeart/2005/8/layout/default"/>
    <dgm:cxn modelId="{435F08A0-DB38-4873-8D79-C2552C86B541}" type="presParOf" srcId="{2E6A4F3A-98BD-4C6F-8E66-FE0BAB96FBB1}" destId="{6CAAF59A-8C44-4B6F-9D7E-3EBEA416FD11}" srcOrd="0" destOrd="0" presId="urn:microsoft.com/office/officeart/2005/8/layout/default"/>
    <dgm:cxn modelId="{D1646002-CC14-4044-BF5C-006D3BBB1071}" type="presParOf" srcId="{2E6A4F3A-98BD-4C6F-8E66-FE0BAB96FBB1}" destId="{BA731720-6D59-4F8B-B38D-03B61F5D56BD}" srcOrd="1" destOrd="0" presId="urn:microsoft.com/office/officeart/2005/8/layout/default"/>
    <dgm:cxn modelId="{E377859F-404E-4510-9AF1-AB816231AFF2}" type="presParOf" srcId="{2E6A4F3A-98BD-4C6F-8E66-FE0BAB96FBB1}" destId="{7E9AC739-951B-47E5-A3BC-F31F7B4284AE}" srcOrd="2" destOrd="0" presId="urn:microsoft.com/office/officeart/2005/8/layout/default"/>
    <dgm:cxn modelId="{CDF227C2-B233-4B72-B4EB-D39DAF92776E}" type="presParOf" srcId="{2E6A4F3A-98BD-4C6F-8E66-FE0BAB96FBB1}" destId="{5D50FAF9-E6DA-4101-8BFE-20E9AE752705}" srcOrd="3" destOrd="0" presId="urn:microsoft.com/office/officeart/2005/8/layout/default"/>
    <dgm:cxn modelId="{DD482345-F746-43E4-9C60-E727857683D8}" type="presParOf" srcId="{2E6A4F3A-98BD-4C6F-8E66-FE0BAB96FBB1}" destId="{1663E93C-26F5-49E8-A725-E62EBB8B13FD}" srcOrd="4" destOrd="0" presId="urn:microsoft.com/office/officeart/2005/8/layout/default"/>
    <dgm:cxn modelId="{6D95007A-2C49-4708-9DCC-0117924249EE}" type="presParOf" srcId="{2E6A4F3A-98BD-4C6F-8E66-FE0BAB96FBB1}" destId="{EF7FE46E-ECE9-4D8D-AC27-A4912CE2A4E6}" srcOrd="5" destOrd="0" presId="urn:microsoft.com/office/officeart/2005/8/layout/default"/>
    <dgm:cxn modelId="{C9B7AD52-6EA4-4702-95E0-40E383F0DC63}" type="presParOf" srcId="{2E6A4F3A-98BD-4C6F-8E66-FE0BAB96FBB1}" destId="{858FA6A4-F7F6-49AF-8B53-E66AF8EF9A7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BKA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BMfA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Staats-Politik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66FD20E9-EC8F-4492-A1A8-75BAF379C6E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BDA</a:t>
          </a:r>
          <a:endParaRPr lang="de-AT"/>
        </a:p>
      </dgm:t>
    </dgm:pt>
    <dgm:pt modelId="{874F9D5C-FA06-4C11-8237-134FD2F5A6E1}" type="parTrans" cxnId="{58187B69-0F7F-49D1-9CA4-4FDE76AFDB7A}">
      <dgm:prSet/>
      <dgm:spPr/>
      <dgm:t>
        <a:bodyPr/>
        <a:lstStyle/>
        <a:p>
          <a:endParaRPr lang="de-AT"/>
        </a:p>
      </dgm:t>
    </dgm:pt>
    <dgm:pt modelId="{91DFE064-21DE-497D-8E44-EDD782CD93B2}" type="sibTrans" cxnId="{58187B69-0F7F-49D1-9CA4-4FDE76AFDB7A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7E9AC739-951B-47E5-A3BC-F31F7B4284AE}" type="pres">
      <dgm:prSet presAssocID="{E21E60AE-B69A-4251-B34B-D374942C1E63}" presName="node" presStyleLbl="node1" presStyleIdx="1" presStyleCnt="4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50E8F244-71E0-48BB-B337-D1EFD2B889E8}" type="pres">
      <dgm:prSet presAssocID="{66FD20E9-EC8F-4492-A1A8-75BAF379C6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954045E-EFF8-4005-8D16-99268480D5D6}" type="pres">
      <dgm:prSet presAssocID="{91DFE064-21DE-497D-8E44-EDD782CD93B2}" presName="sibTrans" presStyleCnt="0"/>
      <dgm:spPr/>
    </dgm:pt>
    <dgm:pt modelId="{1663E93C-26F5-49E8-A725-E62EBB8B13FD}" type="pres">
      <dgm:prSet presAssocID="{7101FA6F-EA4C-4422-BCCC-51CA9BB8D8B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3DC55B55-01FE-4156-95F7-FFD4ADA6AC34}" type="presOf" srcId="{66FD20E9-EC8F-4492-A1A8-75BAF379C6E9}" destId="{50E8F244-71E0-48BB-B337-D1EFD2B889E8}" srcOrd="0" destOrd="0" presId="urn:microsoft.com/office/officeart/2005/8/layout/default"/>
    <dgm:cxn modelId="{8B4B0B93-1E39-470C-9CE9-7E7B69D152A9}" srcId="{B8831C5F-08E0-409C-92F7-BF6301DF5FBC}" destId="{E21E60AE-B69A-4251-B34B-D374942C1E63}" srcOrd="1" destOrd="0" parTransId="{70CAA9A8-0120-4068-AFF4-FF7FC41B939A}" sibTransId="{CC62C6EE-C296-47B6-8D55-C6664BCCD68B}"/>
    <dgm:cxn modelId="{877A5BEC-46A0-4E8A-A09E-4D8271BAD83A}" type="presOf" srcId="{F3E86794-5D4E-4E03-B37E-2AB95796AF1E}" destId="{6CAAF59A-8C44-4B6F-9D7E-3EBEA416FD11}" srcOrd="0" destOrd="0" presId="urn:microsoft.com/office/officeart/2005/8/layout/default"/>
    <dgm:cxn modelId="{D4A0E2A3-DE4A-4C48-A02E-340D1008A1EF}" type="presOf" srcId="{7101FA6F-EA4C-4422-BCCC-51CA9BB8D8B4}" destId="{1663E93C-26F5-49E8-A725-E62EBB8B13FD}" srcOrd="0" destOrd="0" presId="urn:microsoft.com/office/officeart/2005/8/layout/default"/>
    <dgm:cxn modelId="{58187B69-0F7F-49D1-9CA4-4FDE76AFDB7A}" srcId="{B8831C5F-08E0-409C-92F7-BF6301DF5FBC}" destId="{66FD20E9-EC8F-4492-A1A8-75BAF379C6E9}" srcOrd="2" destOrd="0" parTransId="{874F9D5C-FA06-4C11-8237-134FD2F5A6E1}" sibTransId="{91DFE064-21DE-497D-8E44-EDD782CD93B2}"/>
    <dgm:cxn modelId="{A65001DB-EF85-4F9C-A4CC-0C6D0B525172}" srcId="{B8831C5F-08E0-409C-92F7-BF6301DF5FBC}" destId="{7101FA6F-EA4C-4422-BCCC-51CA9BB8D8B4}" srcOrd="3" destOrd="0" parTransId="{5FB268D3-88FD-40C5-A6A7-0A1793C759EB}" sibTransId="{DF3BE584-716E-4FEF-88A1-53D50115B6E1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14C5B18B-A27C-4660-ACAE-F9E847030A1D}" type="presOf" srcId="{B8831C5F-08E0-409C-92F7-BF6301DF5FBC}" destId="{2E6A4F3A-98BD-4C6F-8E66-FE0BAB96FBB1}" srcOrd="0" destOrd="0" presId="urn:microsoft.com/office/officeart/2005/8/layout/default"/>
    <dgm:cxn modelId="{AD822C3F-8373-43BB-99E6-B480289AB4F7}" type="presOf" srcId="{E21E60AE-B69A-4251-B34B-D374942C1E63}" destId="{7E9AC739-951B-47E5-A3BC-F31F7B4284AE}" srcOrd="0" destOrd="0" presId="urn:microsoft.com/office/officeart/2005/8/layout/default"/>
    <dgm:cxn modelId="{9CF24513-0151-47A3-A4C1-1CBF1739CC44}" type="presParOf" srcId="{2E6A4F3A-98BD-4C6F-8E66-FE0BAB96FBB1}" destId="{6CAAF59A-8C44-4B6F-9D7E-3EBEA416FD11}" srcOrd="0" destOrd="0" presId="urn:microsoft.com/office/officeart/2005/8/layout/default"/>
    <dgm:cxn modelId="{6440E793-CFC3-400D-9DCE-FDA164B4F209}" type="presParOf" srcId="{2E6A4F3A-98BD-4C6F-8E66-FE0BAB96FBB1}" destId="{BA731720-6D59-4F8B-B38D-03B61F5D56BD}" srcOrd="1" destOrd="0" presId="urn:microsoft.com/office/officeart/2005/8/layout/default"/>
    <dgm:cxn modelId="{BAE7D3AA-36BD-4791-906E-4C9C8E46EA2A}" type="presParOf" srcId="{2E6A4F3A-98BD-4C6F-8E66-FE0BAB96FBB1}" destId="{7E9AC739-951B-47E5-A3BC-F31F7B4284AE}" srcOrd="2" destOrd="0" presId="urn:microsoft.com/office/officeart/2005/8/layout/default"/>
    <dgm:cxn modelId="{B756268A-B5E6-492C-BE6D-E91A93960E2A}" type="presParOf" srcId="{2E6A4F3A-98BD-4C6F-8E66-FE0BAB96FBB1}" destId="{5D50FAF9-E6DA-4101-8BFE-20E9AE752705}" srcOrd="3" destOrd="0" presId="urn:microsoft.com/office/officeart/2005/8/layout/default"/>
    <dgm:cxn modelId="{C11C0C99-36B3-48FB-BE28-741409FE65F0}" type="presParOf" srcId="{2E6A4F3A-98BD-4C6F-8E66-FE0BAB96FBB1}" destId="{50E8F244-71E0-48BB-B337-D1EFD2B889E8}" srcOrd="4" destOrd="0" presId="urn:microsoft.com/office/officeart/2005/8/layout/default"/>
    <dgm:cxn modelId="{12AB75DA-D5C4-4C29-8E58-B9CD1AC6722A}" type="presParOf" srcId="{2E6A4F3A-98BD-4C6F-8E66-FE0BAB96FBB1}" destId="{9954045E-EFF8-4005-8D16-99268480D5D6}" srcOrd="5" destOrd="0" presId="urn:microsoft.com/office/officeart/2005/8/layout/default"/>
    <dgm:cxn modelId="{116C5978-B623-4150-9131-BFE1CD49CF3A}" type="presParOf" srcId="{2E6A4F3A-98BD-4C6F-8E66-FE0BAB96FBB1}" destId="{1663E93C-26F5-49E8-A725-E62EBB8B13F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Stadtverwaltung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BDA Regionalabteilung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Stadtpolitik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58554E8A-2572-4379-8946-23AF3E04C79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Landesverwaltung</a:t>
          </a:r>
          <a:endParaRPr lang="de-AT"/>
        </a:p>
      </dgm:t>
    </dgm:pt>
    <dgm:pt modelId="{AA57BB87-8EAF-4546-AA20-F27B603BC575}" type="parTrans" cxnId="{F8609174-DE9B-48F2-BBDD-8302C5F3BAFA}">
      <dgm:prSet/>
      <dgm:spPr/>
      <dgm:t>
        <a:bodyPr/>
        <a:lstStyle/>
        <a:p>
          <a:endParaRPr lang="de-AT"/>
        </a:p>
      </dgm:t>
    </dgm:pt>
    <dgm:pt modelId="{E07184D5-96F7-4927-8463-513034C837D4}" type="sibTrans" cxnId="{F8609174-DE9B-48F2-BBDD-8302C5F3BAFA}">
      <dgm:prSet/>
      <dgm:spPr/>
      <dgm:t>
        <a:bodyPr/>
        <a:lstStyle/>
        <a:p>
          <a:endParaRPr lang="de-AT"/>
        </a:p>
      </dgm:t>
    </dgm:pt>
    <dgm:pt modelId="{4A92295C-1310-40FF-AF96-4724163DBD0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Landespolitik</a:t>
          </a:r>
          <a:endParaRPr lang="de-AT"/>
        </a:p>
      </dgm:t>
    </dgm:pt>
    <dgm:pt modelId="{1CDFDAC8-FD52-4322-B606-C81C9FFAB7BA}" type="parTrans" cxnId="{F7FDF79E-C85C-491A-BA2C-291BD1443178}">
      <dgm:prSet/>
      <dgm:spPr/>
      <dgm:t>
        <a:bodyPr/>
        <a:lstStyle/>
        <a:p>
          <a:endParaRPr lang="de-AT"/>
        </a:p>
      </dgm:t>
    </dgm:pt>
    <dgm:pt modelId="{2A2D23EF-3566-42D4-A144-1359962700EF}" type="sibTrans" cxnId="{F7FDF79E-C85C-491A-BA2C-291BD1443178}">
      <dgm:prSet/>
      <dgm:spPr/>
      <dgm:t>
        <a:bodyPr/>
        <a:lstStyle/>
        <a:p>
          <a:endParaRPr lang="de-AT"/>
        </a:p>
      </dgm:t>
    </dgm:pt>
    <dgm:pt modelId="{A79E2071-5F40-4A25-8149-472C9D17755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Stadtverein</a:t>
          </a:r>
          <a:endParaRPr lang="de-AT"/>
        </a:p>
      </dgm:t>
    </dgm:pt>
    <dgm:pt modelId="{56D9715E-7903-4C94-AD95-00846ABAAFA5}" type="parTrans" cxnId="{353317C4-1C41-45FA-B4D2-4D81190C303E}">
      <dgm:prSet/>
      <dgm:spPr/>
      <dgm:t>
        <a:bodyPr/>
        <a:lstStyle/>
        <a:p>
          <a:endParaRPr lang="de-AT"/>
        </a:p>
      </dgm:t>
    </dgm:pt>
    <dgm:pt modelId="{FE991A58-9C3B-4812-B95E-DDCE222482A5}" type="sibTrans" cxnId="{353317C4-1C41-45FA-B4D2-4D81190C303E}">
      <dgm:prSet/>
      <dgm:spPr/>
      <dgm:t>
        <a:bodyPr/>
        <a:lstStyle/>
        <a:p>
          <a:endParaRPr lang="de-AT"/>
        </a:p>
      </dgm:t>
    </dgm:pt>
    <dgm:pt modelId="{0A2E19A7-5E04-4388-B432-299D2D3BCA96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Initiative Architektur</a:t>
          </a:r>
          <a:endParaRPr lang="de-AT"/>
        </a:p>
      </dgm:t>
    </dgm:pt>
    <dgm:pt modelId="{FAA90ACD-6D2E-4F2A-BD4B-8A4292F351CB}" type="parTrans" cxnId="{C5CC1A0A-BEA9-433C-AA1A-7B7B571E0B6B}">
      <dgm:prSet/>
      <dgm:spPr/>
      <dgm:t>
        <a:bodyPr/>
        <a:lstStyle/>
        <a:p>
          <a:endParaRPr lang="de-AT"/>
        </a:p>
      </dgm:t>
    </dgm:pt>
    <dgm:pt modelId="{A2D7060C-4516-4480-8CBF-D629C98A58E5}" type="sibTrans" cxnId="{C5CC1A0A-BEA9-433C-AA1A-7B7B571E0B6B}">
      <dgm:prSet/>
      <dgm:spPr/>
      <dgm:t>
        <a:bodyPr/>
        <a:lstStyle/>
        <a:p>
          <a:endParaRPr lang="de-AT"/>
        </a:p>
      </dgm:t>
    </dgm:pt>
    <dgm:pt modelId="{F112F8D4-A38E-4A04-9829-4EF54AFF495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Verein Umbaukultur</a:t>
          </a:r>
          <a:endParaRPr lang="de-AT"/>
        </a:p>
      </dgm:t>
    </dgm:pt>
    <dgm:pt modelId="{CE5C5AEF-E0EE-4456-8373-22534F2EA721}" type="parTrans" cxnId="{61352267-6DA2-4283-97C7-CEC7B67A3B37}">
      <dgm:prSet/>
      <dgm:spPr/>
      <dgm:t>
        <a:bodyPr/>
        <a:lstStyle/>
        <a:p>
          <a:endParaRPr lang="de-AT"/>
        </a:p>
      </dgm:t>
    </dgm:pt>
    <dgm:pt modelId="{261B4F1D-65EF-411C-88F4-333E9F8DA12C}" type="sibTrans" cxnId="{61352267-6DA2-4283-97C7-CEC7B67A3B37}">
      <dgm:prSet/>
      <dgm:spPr/>
      <dgm:t>
        <a:bodyPr/>
        <a:lstStyle/>
        <a:p>
          <a:endParaRPr lang="de-AT"/>
        </a:p>
      </dgm:t>
    </dgm:pt>
    <dgm:pt modelId="{C221ED79-A9ED-4C97-8B45-556A1E8D7FA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Bürger_innen</a:t>
          </a:r>
          <a:endParaRPr lang="de-AT"/>
        </a:p>
      </dgm:t>
    </dgm:pt>
    <dgm:pt modelId="{A0677418-BEB8-4BFA-9BF5-9CE51A8B5677}" type="parTrans" cxnId="{53FAE241-5C55-49F4-A606-04341AB86A92}">
      <dgm:prSet/>
      <dgm:spPr/>
      <dgm:t>
        <a:bodyPr/>
        <a:lstStyle/>
        <a:p>
          <a:endParaRPr lang="de-AT"/>
        </a:p>
      </dgm:t>
    </dgm:pt>
    <dgm:pt modelId="{59E9E44B-510C-4ADF-854F-BDEDFBCE38F0}" type="sibTrans" cxnId="{53FAE241-5C55-49F4-A606-04341AB86A92}">
      <dgm:prSet/>
      <dgm:spPr/>
      <dgm:t>
        <a:bodyPr/>
        <a:lstStyle/>
        <a:p>
          <a:endParaRPr lang="de-AT"/>
        </a:p>
      </dgm:t>
    </dgm:pt>
    <dgm:pt modelId="{32B55E1B-153F-498A-98BA-7AA92BB994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SVK</a:t>
          </a:r>
          <a:endParaRPr lang="de-AT"/>
        </a:p>
      </dgm:t>
    </dgm:pt>
    <dgm:pt modelId="{6645A7AD-8B6E-4CC3-9786-0AEFDEC4D3F7}" type="parTrans" cxnId="{57FD992E-0BB0-4DBF-846E-4A2B3AD87805}">
      <dgm:prSet/>
      <dgm:spPr/>
      <dgm:t>
        <a:bodyPr/>
        <a:lstStyle/>
        <a:p>
          <a:endParaRPr lang="de-AT"/>
        </a:p>
      </dgm:t>
    </dgm:pt>
    <dgm:pt modelId="{B7F7A6F2-6869-4034-8872-FE99337A9799}" type="sibTrans" cxnId="{57FD992E-0BB0-4DBF-846E-4A2B3AD87805}">
      <dgm:prSet/>
      <dgm:spPr/>
      <dgm:t>
        <a:bodyPr/>
        <a:lstStyle/>
        <a:p>
          <a:endParaRPr lang="de-AT"/>
        </a:p>
      </dgm:t>
    </dgm:pt>
    <dgm:pt modelId="{48E141ED-60A4-4F12-8C5B-33D594E8059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Altstadtmarketing</a:t>
          </a:r>
          <a:endParaRPr lang="de-AT"/>
        </a:p>
      </dgm:t>
    </dgm:pt>
    <dgm:pt modelId="{674816A3-4186-470B-8232-EE9FE93F3C9B}" type="parTrans" cxnId="{BC84E666-760B-4D27-9357-9D7E2164D691}">
      <dgm:prSet/>
      <dgm:spPr/>
      <dgm:t>
        <a:bodyPr/>
        <a:lstStyle/>
        <a:p>
          <a:endParaRPr lang="de-AT"/>
        </a:p>
      </dgm:t>
    </dgm:pt>
    <dgm:pt modelId="{3ED0D180-215A-487D-BBF5-1A3AF020108C}" type="sibTrans" cxnId="{BC84E666-760B-4D27-9357-9D7E2164D691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A3DC52F1-5C35-4ED9-A89D-790A916AF614}" type="pres">
      <dgm:prSet presAssocID="{58554E8A-2572-4379-8946-23AF3E04C797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9E77257-5DA6-4A48-B0E9-BCBB80EE62E2}" type="pres">
      <dgm:prSet presAssocID="{E07184D5-96F7-4927-8463-513034C837D4}" presName="sibTrans" presStyleCnt="0"/>
      <dgm:spPr/>
    </dgm:pt>
    <dgm:pt modelId="{7E9AC739-951B-47E5-A3BC-F31F7B4284AE}" type="pres">
      <dgm:prSet presAssocID="{E21E60AE-B69A-4251-B34B-D374942C1E63}" presName="node" presStyleLbl="node1" presStyleIdx="2" presStyleCnt="11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52124413-50C8-45AC-A1E5-8728C008EF67}" type="pres">
      <dgm:prSet presAssocID="{32B55E1B-153F-498A-98BA-7AA92BB9941E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3D119D4-940A-4F64-96AD-9880B08EB06D}" type="pres">
      <dgm:prSet presAssocID="{B7F7A6F2-6869-4034-8872-FE99337A9799}" presName="sibTrans" presStyleCnt="0"/>
      <dgm:spPr/>
    </dgm:pt>
    <dgm:pt modelId="{99000821-EB19-47C0-B962-D44E07F303DC}" type="pres">
      <dgm:prSet presAssocID="{4A92295C-1310-40FF-AF96-4724163DBD0A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4E5D9C2-53B9-4F0B-9014-1AD6FA89DFBF}" type="pres">
      <dgm:prSet presAssocID="{2A2D23EF-3566-42D4-A144-1359962700EF}" presName="sibTrans" presStyleCnt="0"/>
      <dgm:spPr/>
    </dgm:pt>
    <dgm:pt modelId="{1663E93C-26F5-49E8-A725-E62EBB8B13FD}" type="pres">
      <dgm:prSet presAssocID="{7101FA6F-EA4C-4422-BCCC-51CA9BB8D8B4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F7FE46E-ECE9-4D8D-AC27-A4912CE2A4E6}" type="pres">
      <dgm:prSet presAssocID="{DF3BE584-716E-4FEF-88A1-53D50115B6E1}" presName="sibTrans" presStyleCnt="0"/>
      <dgm:spPr/>
    </dgm:pt>
    <dgm:pt modelId="{FB0D813A-1DA3-474B-A2B3-6052F1D9D7BA}" type="pres">
      <dgm:prSet presAssocID="{48E141ED-60A4-4F12-8C5B-33D594E80599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09141E3B-2F2E-41B6-98C5-3A0D3DC1CE9C}" type="pres">
      <dgm:prSet presAssocID="{3ED0D180-215A-487D-BBF5-1A3AF020108C}" presName="sibTrans" presStyleCnt="0"/>
      <dgm:spPr/>
    </dgm:pt>
    <dgm:pt modelId="{41273DC3-2FC3-46A7-9696-5C6DBF9609C2}" type="pres">
      <dgm:prSet presAssocID="{A79E2071-5F40-4A25-8149-472C9D17755E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02982116-2F41-4C6C-A851-C410BE52DD73}" type="pres">
      <dgm:prSet presAssocID="{FE991A58-9C3B-4812-B95E-DDCE222482A5}" presName="sibTrans" presStyleCnt="0"/>
      <dgm:spPr/>
    </dgm:pt>
    <dgm:pt modelId="{DF33F8B8-BB82-4412-AAAF-3F84A3C9A0C9}" type="pres">
      <dgm:prSet presAssocID="{0A2E19A7-5E04-4388-B432-299D2D3BCA96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8D022C3-0594-4B8D-9FC4-1A2D797DD54F}" type="pres">
      <dgm:prSet presAssocID="{A2D7060C-4516-4480-8CBF-D629C98A58E5}" presName="sibTrans" presStyleCnt="0"/>
      <dgm:spPr/>
    </dgm:pt>
    <dgm:pt modelId="{886FD696-EB16-4FA7-B46A-47DAED907D99}" type="pres">
      <dgm:prSet presAssocID="{F112F8D4-A38E-4A04-9829-4EF54AFF4951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A7471C-D8A1-411C-BC70-CDE344FE3673}" type="pres">
      <dgm:prSet presAssocID="{261B4F1D-65EF-411C-88F4-333E9F8DA12C}" presName="sibTrans" presStyleCnt="0"/>
      <dgm:spPr/>
    </dgm:pt>
    <dgm:pt modelId="{55975E0A-F20C-40A8-807F-784DA7A868AB}" type="pres">
      <dgm:prSet presAssocID="{C221ED79-A9ED-4C97-8B45-556A1E8D7FA1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32105725-27BF-49A8-8037-D426B3E6A406}" type="presOf" srcId="{E21E60AE-B69A-4251-B34B-D374942C1E63}" destId="{7E9AC739-951B-47E5-A3BC-F31F7B4284AE}" srcOrd="0" destOrd="0" presId="urn:microsoft.com/office/officeart/2005/8/layout/default"/>
    <dgm:cxn modelId="{8B4B0B93-1E39-470C-9CE9-7E7B69D152A9}" srcId="{B8831C5F-08E0-409C-92F7-BF6301DF5FBC}" destId="{E21E60AE-B69A-4251-B34B-D374942C1E63}" srcOrd="2" destOrd="0" parTransId="{70CAA9A8-0120-4068-AFF4-FF7FC41B939A}" sibTransId="{CC62C6EE-C296-47B6-8D55-C6664BCCD68B}"/>
    <dgm:cxn modelId="{FE76525D-581C-45ED-A10B-C6893AE08E1E}" type="presOf" srcId="{58554E8A-2572-4379-8946-23AF3E04C797}" destId="{A3DC52F1-5C35-4ED9-A89D-790A916AF614}" srcOrd="0" destOrd="0" presId="urn:microsoft.com/office/officeart/2005/8/layout/default"/>
    <dgm:cxn modelId="{08310811-E841-4790-BDC3-45B5D4A9A38B}" type="presOf" srcId="{7101FA6F-EA4C-4422-BCCC-51CA9BB8D8B4}" destId="{1663E93C-26F5-49E8-A725-E62EBB8B13FD}" srcOrd="0" destOrd="0" presId="urn:microsoft.com/office/officeart/2005/8/layout/default"/>
    <dgm:cxn modelId="{167811A5-2120-455E-AABC-7FE57BBD683A}" type="presOf" srcId="{F112F8D4-A38E-4A04-9829-4EF54AFF4951}" destId="{886FD696-EB16-4FA7-B46A-47DAED907D99}" srcOrd="0" destOrd="0" presId="urn:microsoft.com/office/officeart/2005/8/layout/default"/>
    <dgm:cxn modelId="{76BF5E74-9D51-410F-8A56-8E72E8F1C1A0}" type="presOf" srcId="{32B55E1B-153F-498A-98BA-7AA92BB9941E}" destId="{52124413-50C8-45AC-A1E5-8728C008EF67}" srcOrd="0" destOrd="0" presId="urn:microsoft.com/office/officeart/2005/8/layout/default"/>
    <dgm:cxn modelId="{444FBC0F-AFB2-45F0-A27C-E8B583A37F68}" type="presOf" srcId="{B8831C5F-08E0-409C-92F7-BF6301DF5FBC}" destId="{2E6A4F3A-98BD-4C6F-8E66-FE0BAB96FBB1}" srcOrd="0" destOrd="0" presId="urn:microsoft.com/office/officeart/2005/8/layout/default"/>
    <dgm:cxn modelId="{57FD992E-0BB0-4DBF-846E-4A2B3AD87805}" srcId="{B8831C5F-08E0-409C-92F7-BF6301DF5FBC}" destId="{32B55E1B-153F-498A-98BA-7AA92BB9941E}" srcOrd="3" destOrd="0" parTransId="{6645A7AD-8B6E-4CC3-9786-0AEFDEC4D3F7}" sibTransId="{B7F7A6F2-6869-4034-8872-FE99337A9799}"/>
    <dgm:cxn modelId="{C5CC1A0A-BEA9-433C-AA1A-7B7B571E0B6B}" srcId="{B8831C5F-08E0-409C-92F7-BF6301DF5FBC}" destId="{0A2E19A7-5E04-4388-B432-299D2D3BCA96}" srcOrd="8" destOrd="0" parTransId="{FAA90ACD-6D2E-4F2A-BD4B-8A4292F351CB}" sibTransId="{A2D7060C-4516-4480-8CBF-D629C98A58E5}"/>
    <dgm:cxn modelId="{353317C4-1C41-45FA-B4D2-4D81190C303E}" srcId="{B8831C5F-08E0-409C-92F7-BF6301DF5FBC}" destId="{A79E2071-5F40-4A25-8149-472C9D17755E}" srcOrd="7" destOrd="0" parTransId="{56D9715E-7903-4C94-AD95-00846ABAAFA5}" sibTransId="{FE991A58-9C3B-4812-B95E-DDCE222482A5}"/>
    <dgm:cxn modelId="{2449C392-2865-475B-B18D-84F52AA86A97}" type="presOf" srcId="{A79E2071-5F40-4A25-8149-472C9D17755E}" destId="{41273DC3-2FC3-46A7-9696-5C6DBF9609C2}" srcOrd="0" destOrd="0" presId="urn:microsoft.com/office/officeart/2005/8/layout/default"/>
    <dgm:cxn modelId="{E91B3015-B908-4E72-AEC0-B0FF09654495}" type="presOf" srcId="{0A2E19A7-5E04-4388-B432-299D2D3BCA96}" destId="{DF33F8B8-BB82-4412-AAAF-3F84A3C9A0C9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A65001DB-EF85-4F9C-A4CC-0C6D0B525172}" srcId="{B8831C5F-08E0-409C-92F7-BF6301DF5FBC}" destId="{7101FA6F-EA4C-4422-BCCC-51CA9BB8D8B4}" srcOrd="5" destOrd="0" parTransId="{5FB268D3-88FD-40C5-A6A7-0A1793C759EB}" sibTransId="{DF3BE584-716E-4FEF-88A1-53D50115B6E1}"/>
    <dgm:cxn modelId="{61352267-6DA2-4283-97C7-CEC7B67A3B37}" srcId="{B8831C5F-08E0-409C-92F7-BF6301DF5FBC}" destId="{F112F8D4-A38E-4A04-9829-4EF54AFF4951}" srcOrd="9" destOrd="0" parTransId="{CE5C5AEF-E0EE-4456-8373-22534F2EA721}" sibTransId="{261B4F1D-65EF-411C-88F4-333E9F8DA12C}"/>
    <dgm:cxn modelId="{39E1EBBB-412E-4EBB-964F-3FF92E49EABA}" type="presOf" srcId="{F3E86794-5D4E-4E03-B37E-2AB95796AF1E}" destId="{6CAAF59A-8C44-4B6F-9D7E-3EBEA416FD11}" srcOrd="0" destOrd="0" presId="urn:microsoft.com/office/officeart/2005/8/layout/default"/>
    <dgm:cxn modelId="{F8609174-DE9B-48F2-BBDD-8302C5F3BAFA}" srcId="{B8831C5F-08E0-409C-92F7-BF6301DF5FBC}" destId="{58554E8A-2572-4379-8946-23AF3E04C797}" srcOrd="1" destOrd="0" parTransId="{AA57BB87-8EAF-4546-AA20-F27B603BC575}" sibTransId="{E07184D5-96F7-4927-8463-513034C837D4}"/>
    <dgm:cxn modelId="{F7FDF79E-C85C-491A-BA2C-291BD1443178}" srcId="{B8831C5F-08E0-409C-92F7-BF6301DF5FBC}" destId="{4A92295C-1310-40FF-AF96-4724163DBD0A}" srcOrd="4" destOrd="0" parTransId="{1CDFDAC8-FD52-4322-B606-C81C9FFAB7BA}" sibTransId="{2A2D23EF-3566-42D4-A144-1359962700EF}"/>
    <dgm:cxn modelId="{53FAE241-5C55-49F4-A606-04341AB86A92}" srcId="{B8831C5F-08E0-409C-92F7-BF6301DF5FBC}" destId="{C221ED79-A9ED-4C97-8B45-556A1E8D7FA1}" srcOrd="10" destOrd="0" parTransId="{A0677418-BEB8-4BFA-9BF5-9CE51A8B5677}" sibTransId="{59E9E44B-510C-4ADF-854F-BDEDFBCE38F0}"/>
    <dgm:cxn modelId="{821C1411-E201-48DB-B826-7860E9AC9A12}" type="presOf" srcId="{48E141ED-60A4-4F12-8C5B-33D594E80599}" destId="{FB0D813A-1DA3-474B-A2B3-6052F1D9D7BA}" srcOrd="0" destOrd="0" presId="urn:microsoft.com/office/officeart/2005/8/layout/default"/>
    <dgm:cxn modelId="{E08AC3D0-3F41-4C03-AC45-28B91A90CE4E}" type="presOf" srcId="{C221ED79-A9ED-4C97-8B45-556A1E8D7FA1}" destId="{55975E0A-F20C-40A8-807F-784DA7A868AB}" srcOrd="0" destOrd="0" presId="urn:microsoft.com/office/officeart/2005/8/layout/default"/>
    <dgm:cxn modelId="{234BB222-80A6-4875-929C-218D620A94A1}" type="presOf" srcId="{4A92295C-1310-40FF-AF96-4724163DBD0A}" destId="{99000821-EB19-47C0-B962-D44E07F303DC}" srcOrd="0" destOrd="0" presId="urn:microsoft.com/office/officeart/2005/8/layout/default"/>
    <dgm:cxn modelId="{BC84E666-760B-4D27-9357-9D7E2164D691}" srcId="{B8831C5F-08E0-409C-92F7-BF6301DF5FBC}" destId="{48E141ED-60A4-4F12-8C5B-33D594E80599}" srcOrd="6" destOrd="0" parTransId="{674816A3-4186-470B-8232-EE9FE93F3C9B}" sibTransId="{3ED0D180-215A-487D-BBF5-1A3AF020108C}"/>
    <dgm:cxn modelId="{AF973F88-32F3-4BA9-921D-65A303BFD5CD}" type="presParOf" srcId="{2E6A4F3A-98BD-4C6F-8E66-FE0BAB96FBB1}" destId="{6CAAF59A-8C44-4B6F-9D7E-3EBEA416FD11}" srcOrd="0" destOrd="0" presId="urn:microsoft.com/office/officeart/2005/8/layout/default"/>
    <dgm:cxn modelId="{003E549D-6AA8-41F9-9EF7-D8F4C76EB4C3}" type="presParOf" srcId="{2E6A4F3A-98BD-4C6F-8E66-FE0BAB96FBB1}" destId="{BA731720-6D59-4F8B-B38D-03B61F5D56BD}" srcOrd="1" destOrd="0" presId="urn:microsoft.com/office/officeart/2005/8/layout/default"/>
    <dgm:cxn modelId="{2FEBF08A-CEA5-4E87-A3A9-8D9D6A75170A}" type="presParOf" srcId="{2E6A4F3A-98BD-4C6F-8E66-FE0BAB96FBB1}" destId="{A3DC52F1-5C35-4ED9-A89D-790A916AF614}" srcOrd="2" destOrd="0" presId="urn:microsoft.com/office/officeart/2005/8/layout/default"/>
    <dgm:cxn modelId="{B8788BAF-C255-4ACE-99F6-418A8B650116}" type="presParOf" srcId="{2E6A4F3A-98BD-4C6F-8E66-FE0BAB96FBB1}" destId="{89E77257-5DA6-4A48-B0E9-BCBB80EE62E2}" srcOrd="3" destOrd="0" presId="urn:microsoft.com/office/officeart/2005/8/layout/default"/>
    <dgm:cxn modelId="{78F4B2D0-6E20-4AFF-BC26-771E4FFC139D}" type="presParOf" srcId="{2E6A4F3A-98BD-4C6F-8E66-FE0BAB96FBB1}" destId="{7E9AC739-951B-47E5-A3BC-F31F7B4284AE}" srcOrd="4" destOrd="0" presId="urn:microsoft.com/office/officeart/2005/8/layout/default"/>
    <dgm:cxn modelId="{9F55A701-5DFE-454F-AC4B-4E7E7FA45017}" type="presParOf" srcId="{2E6A4F3A-98BD-4C6F-8E66-FE0BAB96FBB1}" destId="{5D50FAF9-E6DA-4101-8BFE-20E9AE752705}" srcOrd="5" destOrd="0" presId="urn:microsoft.com/office/officeart/2005/8/layout/default"/>
    <dgm:cxn modelId="{AAD9BF5C-3CF1-456B-A123-14AA00301754}" type="presParOf" srcId="{2E6A4F3A-98BD-4C6F-8E66-FE0BAB96FBB1}" destId="{52124413-50C8-45AC-A1E5-8728C008EF67}" srcOrd="6" destOrd="0" presId="urn:microsoft.com/office/officeart/2005/8/layout/default"/>
    <dgm:cxn modelId="{876F0B1C-C55A-4846-AB8F-FFC8F096A82A}" type="presParOf" srcId="{2E6A4F3A-98BD-4C6F-8E66-FE0BAB96FBB1}" destId="{13D119D4-940A-4F64-96AD-9880B08EB06D}" srcOrd="7" destOrd="0" presId="urn:microsoft.com/office/officeart/2005/8/layout/default"/>
    <dgm:cxn modelId="{8AB02B72-7E2E-4FA8-8CCF-5C27C3BB2A3A}" type="presParOf" srcId="{2E6A4F3A-98BD-4C6F-8E66-FE0BAB96FBB1}" destId="{99000821-EB19-47C0-B962-D44E07F303DC}" srcOrd="8" destOrd="0" presId="urn:microsoft.com/office/officeart/2005/8/layout/default"/>
    <dgm:cxn modelId="{2B869291-9827-4C7B-B472-1B97CAF59508}" type="presParOf" srcId="{2E6A4F3A-98BD-4C6F-8E66-FE0BAB96FBB1}" destId="{94E5D9C2-53B9-4F0B-9014-1AD6FA89DFBF}" srcOrd="9" destOrd="0" presId="urn:microsoft.com/office/officeart/2005/8/layout/default"/>
    <dgm:cxn modelId="{18639CB2-AC56-46AB-8001-2A1BF97BD01D}" type="presParOf" srcId="{2E6A4F3A-98BD-4C6F-8E66-FE0BAB96FBB1}" destId="{1663E93C-26F5-49E8-A725-E62EBB8B13FD}" srcOrd="10" destOrd="0" presId="urn:microsoft.com/office/officeart/2005/8/layout/default"/>
    <dgm:cxn modelId="{DFF5A794-2C1D-497A-9B53-7CF15206B786}" type="presParOf" srcId="{2E6A4F3A-98BD-4C6F-8E66-FE0BAB96FBB1}" destId="{EF7FE46E-ECE9-4D8D-AC27-A4912CE2A4E6}" srcOrd="11" destOrd="0" presId="urn:microsoft.com/office/officeart/2005/8/layout/default"/>
    <dgm:cxn modelId="{D74E53B5-EB2B-4DEE-9BCA-4689DC38F01A}" type="presParOf" srcId="{2E6A4F3A-98BD-4C6F-8E66-FE0BAB96FBB1}" destId="{FB0D813A-1DA3-474B-A2B3-6052F1D9D7BA}" srcOrd="12" destOrd="0" presId="urn:microsoft.com/office/officeart/2005/8/layout/default"/>
    <dgm:cxn modelId="{636D12E8-E83E-41D0-AD37-A9E86DACE11C}" type="presParOf" srcId="{2E6A4F3A-98BD-4C6F-8E66-FE0BAB96FBB1}" destId="{09141E3B-2F2E-41B6-98C5-3A0D3DC1CE9C}" srcOrd="13" destOrd="0" presId="urn:microsoft.com/office/officeart/2005/8/layout/default"/>
    <dgm:cxn modelId="{214472F4-770E-4AF6-9B3E-43A37D497CBD}" type="presParOf" srcId="{2E6A4F3A-98BD-4C6F-8E66-FE0BAB96FBB1}" destId="{41273DC3-2FC3-46A7-9696-5C6DBF9609C2}" srcOrd="14" destOrd="0" presId="urn:microsoft.com/office/officeart/2005/8/layout/default"/>
    <dgm:cxn modelId="{B956A74A-E8D9-4516-816D-8445D1CAD378}" type="presParOf" srcId="{2E6A4F3A-98BD-4C6F-8E66-FE0BAB96FBB1}" destId="{02982116-2F41-4C6C-A851-C410BE52DD73}" srcOrd="15" destOrd="0" presId="urn:microsoft.com/office/officeart/2005/8/layout/default"/>
    <dgm:cxn modelId="{A9CAFE03-92F3-4264-9C1A-E6A80F1D43D7}" type="presParOf" srcId="{2E6A4F3A-98BD-4C6F-8E66-FE0BAB96FBB1}" destId="{DF33F8B8-BB82-4412-AAAF-3F84A3C9A0C9}" srcOrd="16" destOrd="0" presId="urn:microsoft.com/office/officeart/2005/8/layout/default"/>
    <dgm:cxn modelId="{3D1E69EB-8AEA-4C66-A67C-61AA6015E8E9}" type="presParOf" srcId="{2E6A4F3A-98BD-4C6F-8E66-FE0BAB96FBB1}" destId="{58D022C3-0594-4B8D-9FC4-1A2D797DD54F}" srcOrd="17" destOrd="0" presId="urn:microsoft.com/office/officeart/2005/8/layout/default"/>
    <dgm:cxn modelId="{2CE58419-14F0-419B-829E-24B8AA63C296}" type="presParOf" srcId="{2E6A4F3A-98BD-4C6F-8E66-FE0BAB96FBB1}" destId="{886FD696-EB16-4FA7-B46A-47DAED907D99}" srcOrd="18" destOrd="0" presId="urn:microsoft.com/office/officeart/2005/8/layout/default"/>
    <dgm:cxn modelId="{C10A37D7-1452-4458-9B1D-04F5F174E46D}" type="presParOf" srcId="{2E6A4F3A-98BD-4C6F-8E66-FE0BAB96FBB1}" destId="{ABA7471C-D8A1-411C-BC70-CDE344FE3673}" srcOrd="19" destOrd="0" presId="urn:microsoft.com/office/officeart/2005/8/layout/default"/>
    <dgm:cxn modelId="{994BFF1D-00E2-446C-BF63-4C0082EC1BCB}" type="presParOf" srcId="{2E6A4F3A-98BD-4C6F-8E66-FE0BAB96FBB1}" destId="{55975E0A-F20C-40A8-807F-784DA7A868AB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Baubehörde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E21E60AE-B69A-4251-B34B-D374942C1E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Flächenwidmung, Bebauungspläne (Zone II)</a:t>
          </a:r>
          <a:endParaRPr lang="de-AT"/>
        </a:p>
      </dgm:t>
    </dgm:pt>
    <dgm:pt modelId="{70CAA9A8-0120-4068-AFF4-FF7FC41B939A}" type="parTrans" cxnId="{8B4B0B93-1E39-470C-9CE9-7E7B69D152A9}">
      <dgm:prSet/>
      <dgm:spPr/>
      <dgm:t>
        <a:bodyPr/>
        <a:lstStyle/>
        <a:p>
          <a:endParaRPr lang="de-AT"/>
        </a:p>
      </dgm:t>
    </dgm:pt>
    <dgm:pt modelId="{CC62C6EE-C296-47B6-8D55-C6664BCCD68B}" type="sibTrans" cxnId="{8B4B0B93-1E39-470C-9CE9-7E7B69D152A9}">
      <dgm:prSet/>
      <dgm:spPr/>
      <dgm:t>
        <a:bodyPr/>
        <a:lstStyle/>
        <a:p>
          <a:endParaRPr lang="de-AT"/>
        </a:p>
      </dgm:t>
    </dgm:pt>
    <dgm:pt modelId="{7101FA6F-EA4C-4422-BCCC-51CA9BB8D8B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Tourismus</a:t>
          </a:r>
          <a:endParaRPr lang="de-AT"/>
        </a:p>
      </dgm:t>
    </dgm:pt>
    <dgm:pt modelId="{5FB268D3-88FD-40C5-A6A7-0A1793C759EB}" type="parTrans" cxnId="{A65001DB-EF85-4F9C-A4CC-0C6D0B525172}">
      <dgm:prSet/>
      <dgm:spPr/>
      <dgm:t>
        <a:bodyPr/>
        <a:lstStyle/>
        <a:p>
          <a:endParaRPr lang="de-AT"/>
        </a:p>
      </dgm:t>
    </dgm:pt>
    <dgm:pt modelId="{DF3BE584-716E-4FEF-88A1-53D50115B6E1}" type="sibTrans" cxnId="{A65001DB-EF85-4F9C-A4CC-0C6D0B525172}">
      <dgm:prSet/>
      <dgm:spPr/>
      <dgm:t>
        <a:bodyPr/>
        <a:lstStyle/>
        <a:p>
          <a:endParaRPr lang="de-AT"/>
        </a:p>
      </dgm:t>
    </dgm:pt>
    <dgm:pt modelId="{58554E8A-2572-4379-8946-23AF3E04C79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Räumliches Entwicklungskonzept</a:t>
          </a:r>
          <a:endParaRPr lang="de-AT"/>
        </a:p>
      </dgm:t>
    </dgm:pt>
    <dgm:pt modelId="{AA57BB87-8EAF-4546-AA20-F27B603BC575}" type="parTrans" cxnId="{F8609174-DE9B-48F2-BBDD-8302C5F3BAFA}">
      <dgm:prSet/>
      <dgm:spPr/>
      <dgm:t>
        <a:bodyPr/>
        <a:lstStyle/>
        <a:p>
          <a:endParaRPr lang="de-AT"/>
        </a:p>
      </dgm:t>
    </dgm:pt>
    <dgm:pt modelId="{E07184D5-96F7-4927-8463-513034C837D4}" type="sibTrans" cxnId="{F8609174-DE9B-48F2-BBDD-8302C5F3BAFA}">
      <dgm:prSet/>
      <dgm:spPr/>
      <dgm:t>
        <a:bodyPr/>
        <a:lstStyle/>
        <a:p>
          <a:endParaRPr lang="de-AT"/>
        </a:p>
      </dgm:t>
    </dgm:pt>
    <dgm:pt modelId="{4A92295C-1310-40FF-AF96-4724163DBD0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Verkehrsplanung</a:t>
          </a:r>
          <a:endParaRPr lang="de-AT"/>
        </a:p>
      </dgm:t>
    </dgm:pt>
    <dgm:pt modelId="{1CDFDAC8-FD52-4322-B606-C81C9FFAB7BA}" type="parTrans" cxnId="{F7FDF79E-C85C-491A-BA2C-291BD1443178}">
      <dgm:prSet/>
      <dgm:spPr/>
      <dgm:t>
        <a:bodyPr/>
        <a:lstStyle/>
        <a:p>
          <a:endParaRPr lang="de-AT"/>
        </a:p>
      </dgm:t>
    </dgm:pt>
    <dgm:pt modelId="{2A2D23EF-3566-42D4-A144-1359962700EF}" type="sibTrans" cxnId="{F7FDF79E-C85C-491A-BA2C-291BD1443178}">
      <dgm:prSet/>
      <dgm:spPr/>
      <dgm:t>
        <a:bodyPr/>
        <a:lstStyle/>
        <a:p>
          <a:endParaRPr lang="de-AT"/>
        </a:p>
      </dgm:t>
    </dgm:pt>
    <dgm:pt modelId="{A79E2071-5F40-4A25-8149-472C9D17755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Kunstbeirat</a:t>
          </a:r>
          <a:endParaRPr lang="de-AT"/>
        </a:p>
      </dgm:t>
    </dgm:pt>
    <dgm:pt modelId="{56D9715E-7903-4C94-AD95-00846ABAAFA5}" type="parTrans" cxnId="{353317C4-1C41-45FA-B4D2-4D81190C303E}">
      <dgm:prSet/>
      <dgm:spPr/>
      <dgm:t>
        <a:bodyPr/>
        <a:lstStyle/>
        <a:p>
          <a:endParaRPr lang="de-AT"/>
        </a:p>
      </dgm:t>
    </dgm:pt>
    <dgm:pt modelId="{FE991A58-9C3B-4812-B95E-DDCE222482A5}" type="sibTrans" cxnId="{353317C4-1C41-45FA-B4D2-4D81190C303E}">
      <dgm:prSet/>
      <dgm:spPr/>
      <dgm:t>
        <a:bodyPr/>
        <a:lstStyle/>
        <a:p>
          <a:endParaRPr lang="de-AT"/>
        </a:p>
      </dgm:t>
    </dgm:pt>
    <dgm:pt modelId="{0A2E19A7-5E04-4388-B432-299D2D3BCA96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Stadtbildpflege</a:t>
          </a:r>
          <a:endParaRPr lang="de-AT"/>
        </a:p>
      </dgm:t>
    </dgm:pt>
    <dgm:pt modelId="{FAA90ACD-6D2E-4F2A-BD4B-8A4292F351CB}" type="parTrans" cxnId="{C5CC1A0A-BEA9-433C-AA1A-7B7B571E0B6B}">
      <dgm:prSet/>
      <dgm:spPr/>
      <dgm:t>
        <a:bodyPr/>
        <a:lstStyle/>
        <a:p>
          <a:endParaRPr lang="de-AT"/>
        </a:p>
      </dgm:t>
    </dgm:pt>
    <dgm:pt modelId="{A2D7060C-4516-4480-8CBF-D629C98A58E5}" type="sibTrans" cxnId="{C5CC1A0A-BEA9-433C-AA1A-7B7B571E0B6B}">
      <dgm:prSet/>
      <dgm:spPr/>
      <dgm:t>
        <a:bodyPr/>
        <a:lstStyle/>
        <a:p>
          <a:endParaRPr lang="de-AT"/>
        </a:p>
      </dgm:t>
    </dgm:pt>
    <dgm:pt modelId="{F112F8D4-A38E-4A04-9829-4EF54AFF495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BDA Abt. Sbg. Archäologie</a:t>
          </a:r>
          <a:endParaRPr lang="de-AT"/>
        </a:p>
      </dgm:t>
    </dgm:pt>
    <dgm:pt modelId="{CE5C5AEF-E0EE-4456-8373-22534F2EA721}" type="parTrans" cxnId="{61352267-6DA2-4283-97C7-CEC7B67A3B37}">
      <dgm:prSet/>
      <dgm:spPr/>
      <dgm:t>
        <a:bodyPr/>
        <a:lstStyle/>
        <a:p>
          <a:endParaRPr lang="de-AT"/>
        </a:p>
      </dgm:t>
    </dgm:pt>
    <dgm:pt modelId="{261B4F1D-65EF-411C-88F4-333E9F8DA12C}" type="sibTrans" cxnId="{61352267-6DA2-4283-97C7-CEC7B67A3B37}">
      <dgm:prSet/>
      <dgm:spPr/>
      <dgm:t>
        <a:bodyPr/>
        <a:lstStyle/>
        <a:p>
          <a:endParaRPr lang="de-AT"/>
        </a:p>
      </dgm:t>
    </dgm:pt>
    <dgm:pt modelId="{C221ED79-A9ED-4C97-8B45-556A1E8D7FA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Gestaltungsbeirat</a:t>
          </a:r>
          <a:endParaRPr lang="de-AT"/>
        </a:p>
      </dgm:t>
    </dgm:pt>
    <dgm:pt modelId="{A0677418-BEB8-4BFA-9BF5-9CE51A8B5677}" type="parTrans" cxnId="{53FAE241-5C55-49F4-A606-04341AB86A92}">
      <dgm:prSet/>
      <dgm:spPr/>
      <dgm:t>
        <a:bodyPr/>
        <a:lstStyle/>
        <a:p>
          <a:endParaRPr lang="de-AT"/>
        </a:p>
      </dgm:t>
    </dgm:pt>
    <dgm:pt modelId="{59E9E44B-510C-4ADF-854F-BDEDFBCE38F0}" type="sibTrans" cxnId="{53FAE241-5C55-49F4-A606-04341AB86A92}">
      <dgm:prSet/>
      <dgm:spPr/>
      <dgm:t>
        <a:bodyPr/>
        <a:lstStyle/>
        <a:p>
          <a:endParaRPr lang="de-AT"/>
        </a:p>
      </dgm:t>
    </dgm:pt>
    <dgm:pt modelId="{32B55E1B-153F-498A-98BA-7AA92BB994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Naturschutzbehörde</a:t>
          </a:r>
          <a:endParaRPr lang="de-AT"/>
        </a:p>
      </dgm:t>
    </dgm:pt>
    <dgm:pt modelId="{6645A7AD-8B6E-4CC3-9786-0AEFDEC4D3F7}" type="parTrans" cxnId="{57FD992E-0BB0-4DBF-846E-4A2B3AD87805}">
      <dgm:prSet/>
      <dgm:spPr/>
      <dgm:t>
        <a:bodyPr/>
        <a:lstStyle/>
        <a:p>
          <a:endParaRPr lang="de-AT"/>
        </a:p>
      </dgm:t>
    </dgm:pt>
    <dgm:pt modelId="{B7F7A6F2-6869-4034-8872-FE99337A9799}" type="sibTrans" cxnId="{57FD992E-0BB0-4DBF-846E-4A2B3AD87805}">
      <dgm:prSet/>
      <dgm:spPr/>
      <dgm:t>
        <a:bodyPr/>
        <a:lstStyle/>
        <a:p>
          <a:endParaRPr lang="de-AT"/>
        </a:p>
      </dgm:t>
    </dgm:pt>
    <dgm:pt modelId="{48E141ED-60A4-4F12-8C5B-33D594E8059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Altstadtmarketing</a:t>
          </a:r>
          <a:endParaRPr lang="de-AT"/>
        </a:p>
      </dgm:t>
    </dgm:pt>
    <dgm:pt modelId="{674816A3-4186-470B-8232-EE9FE93F3C9B}" type="parTrans" cxnId="{BC84E666-760B-4D27-9357-9D7E2164D691}">
      <dgm:prSet/>
      <dgm:spPr/>
      <dgm:t>
        <a:bodyPr/>
        <a:lstStyle/>
        <a:p>
          <a:endParaRPr lang="de-AT"/>
        </a:p>
      </dgm:t>
    </dgm:pt>
    <dgm:pt modelId="{3ED0D180-215A-487D-BBF5-1A3AF020108C}" type="sibTrans" cxnId="{BC84E666-760B-4D27-9357-9D7E2164D691}">
      <dgm:prSet/>
      <dgm:spPr/>
      <dgm:t>
        <a:bodyPr/>
        <a:lstStyle/>
        <a:p>
          <a:endParaRPr lang="de-AT"/>
        </a:p>
      </dgm:t>
    </dgm:pt>
    <dgm:pt modelId="{2D018489-5BE3-46EA-B632-EBD4896B002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Städtische Bauforschung</a:t>
          </a:r>
          <a:endParaRPr lang="de-AT"/>
        </a:p>
      </dgm:t>
    </dgm:pt>
    <dgm:pt modelId="{94ACAB3D-0461-4195-B7E0-5E1634B71A13}" type="parTrans" cxnId="{C915F742-174A-4725-8350-927E499BB8D1}">
      <dgm:prSet/>
      <dgm:spPr/>
      <dgm:t>
        <a:bodyPr/>
        <a:lstStyle/>
        <a:p>
          <a:endParaRPr lang="de-AT"/>
        </a:p>
      </dgm:t>
    </dgm:pt>
    <dgm:pt modelId="{0825FEB6-5B62-4165-8F23-7F4C0C3223C5}" type="sibTrans" cxnId="{C915F742-174A-4725-8350-927E499BB8D1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DC18BA33-E6CB-40EA-B02F-9C01859236C9}" type="pres">
      <dgm:prSet presAssocID="{2D018489-5BE3-46EA-B632-EBD4896B0024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71448B0-6602-42C9-9FB8-C1511C6BBDEA}" type="pres">
      <dgm:prSet presAssocID="{0825FEB6-5B62-4165-8F23-7F4C0C3223C5}" presName="sibTrans" presStyleCnt="0"/>
      <dgm:spPr/>
    </dgm:pt>
    <dgm:pt modelId="{A3DC52F1-5C35-4ED9-A89D-790A916AF614}" type="pres">
      <dgm:prSet presAssocID="{58554E8A-2572-4379-8946-23AF3E04C797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9E77257-5DA6-4A48-B0E9-BCBB80EE62E2}" type="pres">
      <dgm:prSet presAssocID="{E07184D5-96F7-4927-8463-513034C837D4}" presName="sibTrans" presStyleCnt="0"/>
      <dgm:spPr/>
    </dgm:pt>
    <dgm:pt modelId="{7E9AC739-951B-47E5-A3BC-F31F7B4284AE}" type="pres">
      <dgm:prSet presAssocID="{E21E60AE-B69A-4251-B34B-D374942C1E63}" presName="node" presStyleLbl="node1" presStyleIdx="3" presStyleCnt="12" custLinFactNeighborX="-652" custLinFactNeighborY="347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D50FAF9-E6DA-4101-8BFE-20E9AE752705}" type="pres">
      <dgm:prSet presAssocID="{CC62C6EE-C296-47B6-8D55-C6664BCCD68B}" presName="sibTrans" presStyleCnt="0"/>
      <dgm:spPr/>
    </dgm:pt>
    <dgm:pt modelId="{52124413-50C8-45AC-A1E5-8728C008EF67}" type="pres">
      <dgm:prSet presAssocID="{32B55E1B-153F-498A-98BA-7AA92BB9941E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3D119D4-940A-4F64-96AD-9880B08EB06D}" type="pres">
      <dgm:prSet presAssocID="{B7F7A6F2-6869-4034-8872-FE99337A9799}" presName="sibTrans" presStyleCnt="0"/>
      <dgm:spPr/>
    </dgm:pt>
    <dgm:pt modelId="{99000821-EB19-47C0-B962-D44E07F303DC}" type="pres">
      <dgm:prSet presAssocID="{4A92295C-1310-40FF-AF96-4724163DBD0A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4E5D9C2-53B9-4F0B-9014-1AD6FA89DFBF}" type="pres">
      <dgm:prSet presAssocID="{2A2D23EF-3566-42D4-A144-1359962700EF}" presName="sibTrans" presStyleCnt="0"/>
      <dgm:spPr/>
    </dgm:pt>
    <dgm:pt modelId="{1663E93C-26F5-49E8-A725-E62EBB8B13FD}" type="pres">
      <dgm:prSet presAssocID="{7101FA6F-EA4C-4422-BCCC-51CA9BB8D8B4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F7FE46E-ECE9-4D8D-AC27-A4912CE2A4E6}" type="pres">
      <dgm:prSet presAssocID="{DF3BE584-716E-4FEF-88A1-53D50115B6E1}" presName="sibTrans" presStyleCnt="0"/>
      <dgm:spPr/>
    </dgm:pt>
    <dgm:pt modelId="{FB0D813A-1DA3-474B-A2B3-6052F1D9D7BA}" type="pres">
      <dgm:prSet presAssocID="{48E141ED-60A4-4F12-8C5B-33D594E80599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09141E3B-2F2E-41B6-98C5-3A0D3DC1CE9C}" type="pres">
      <dgm:prSet presAssocID="{3ED0D180-215A-487D-BBF5-1A3AF020108C}" presName="sibTrans" presStyleCnt="0"/>
      <dgm:spPr/>
    </dgm:pt>
    <dgm:pt modelId="{41273DC3-2FC3-46A7-9696-5C6DBF9609C2}" type="pres">
      <dgm:prSet presAssocID="{A79E2071-5F40-4A25-8149-472C9D17755E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02982116-2F41-4C6C-A851-C410BE52DD73}" type="pres">
      <dgm:prSet presAssocID="{FE991A58-9C3B-4812-B95E-DDCE222482A5}" presName="sibTrans" presStyleCnt="0"/>
      <dgm:spPr/>
    </dgm:pt>
    <dgm:pt modelId="{DF33F8B8-BB82-4412-AAAF-3F84A3C9A0C9}" type="pres">
      <dgm:prSet presAssocID="{0A2E19A7-5E04-4388-B432-299D2D3BCA96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8D022C3-0594-4B8D-9FC4-1A2D797DD54F}" type="pres">
      <dgm:prSet presAssocID="{A2D7060C-4516-4480-8CBF-D629C98A58E5}" presName="sibTrans" presStyleCnt="0"/>
      <dgm:spPr/>
    </dgm:pt>
    <dgm:pt modelId="{886FD696-EB16-4FA7-B46A-47DAED907D99}" type="pres">
      <dgm:prSet presAssocID="{F112F8D4-A38E-4A04-9829-4EF54AFF4951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A7471C-D8A1-411C-BC70-CDE344FE3673}" type="pres">
      <dgm:prSet presAssocID="{261B4F1D-65EF-411C-88F4-333E9F8DA12C}" presName="sibTrans" presStyleCnt="0"/>
      <dgm:spPr/>
    </dgm:pt>
    <dgm:pt modelId="{55975E0A-F20C-40A8-807F-784DA7A868AB}" type="pres">
      <dgm:prSet presAssocID="{C221ED79-A9ED-4C97-8B45-556A1E8D7FA1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69661F56-17C2-44A0-800A-BFD5EBEA6167}" type="presOf" srcId="{7101FA6F-EA4C-4422-BCCC-51CA9BB8D8B4}" destId="{1663E93C-26F5-49E8-A725-E62EBB8B13FD}" srcOrd="0" destOrd="0" presId="urn:microsoft.com/office/officeart/2005/8/layout/default"/>
    <dgm:cxn modelId="{F8609174-DE9B-48F2-BBDD-8302C5F3BAFA}" srcId="{B8831C5F-08E0-409C-92F7-BF6301DF5FBC}" destId="{58554E8A-2572-4379-8946-23AF3E04C797}" srcOrd="2" destOrd="0" parTransId="{AA57BB87-8EAF-4546-AA20-F27B603BC575}" sibTransId="{E07184D5-96F7-4927-8463-513034C837D4}"/>
    <dgm:cxn modelId="{57FD992E-0BB0-4DBF-846E-4A2B3AD87805}" srcId="{B8831C5F-08E0-409C-92F7-BF6301DF5FBC}" destId="{32B55E1B-153F-498A-98BA-7AA92BB9941E}" srcOrd="4" destOrd="0" parTransId="{6645A7AD-8B6E-4CC3-9786-0AEFDEC4D3F7}" sibTransId="{B7F7A6F2-6869-4034-8872-FE99337A9799}"/>
    <dgm:cxn modelId="{4D35DEFD-60E0-4D6B-B616-CF804C8AE8F0}" type="presOf" srcId="{0A2E19A7-5E04-4388-B432-299D2D3BCA96}" destId="{DF33F8B8-BB82-4412-AAAF-3F84A3C9A0C9}" srcOrd="0" destOrd="0" presId="urn:microsoft.com/office/officeart/2005/8/layout/default"/>
    <dgm:cxn modelId="{A65001DB-EF85-4F9C-A4CC-0C6D0B525172}" srcId="{B8831C5F-08E0-409C-92F7-BF6301DF5FBC}" destId="{7101FA6F-EA4C-4422-BCCC-51CA9BB8D8B4}" srcOrd="6" destOrd="0" parTransId="{5FB268D3-88FD-40C5-A6A7-0A1793C759EB}" sibTransId="{DF3BE584-716E-4FEF-88A1-53D50115B6E1}"/>
    <dgm:cxn modelId="{7B6F9A8B-B658-43EA-A7FA-5CD23611D2E6}" type="presOf" srcId="{E21E60AE-B69A-4251-B34B-D374942C1E63}" destId="{7E9AC739-951B-47E5-A3BC-F31F7B4284AE}" srcOrd="0" destOrd="0" presId="urn:microsoft.com/office/officeart/2005/8/layout/default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20C9D3E1-2B43-446C-84C3-7590F010473B}" type="presOf" srcId="{F3E86794-5D4E-4E03-B37E-2AB95796AF1E}" destId="{6CAAF59A-8C44-4B6F-9D7E-3EBEA416FD11}" srcOrd="0" destOrd="0" presId="urn:microsoft.com/office/officeart/2005/8/layout/default"/>
    <dgm:cxn modelId="{BC84E666-760B-4D27-9357-9D7E2164D691}" srcId="{B8831C5F-08E0-409C-92F7-BF6301DF5FBC}" destId="{48E141ED-60A4-4F12-8C5B-33D594E80599}" srcOrd="7" destOrd="0" parTransId="{674816A3-4186-470B-8232-EE9FE93F3C9B}" sibTransId="{3ED0D180-215A-487D-BBF5-1A3AF020108C}"/>
    <dgm:cxn modelId="{61352267-6DA2-4283-97C7-CEC7B67A3B37}" srcId="{B8831C5F-08E0-409C-92F7-BF6301DF5FBC}" destId="{F112F8D4-A38E-4A04-9829-4EF54AFF4951}" srcOrd="10" destOrd="0" parTransId="{CE5C5AEF-E0EE-4456-8373-22534F2EA721}" sibTransId="{261B4F1D-65EF-411C-88F4-333E9F8DA12C}"/>
    <dgm:cxn modelId="{3F1BCFC5-C9EE-4AB5-BEA6-5D765DECD608}" type="presOf" srcId="{58554E8A-2572-4379-8946-23AF3E04C797}" destId="{A3DC52F1-5C35-4ED9-A89D-790A916AF614}" srcOrd="0" destOrd="0" presId="urn:microsoft.com/office/officeart/2005/8/layout/default"/>
    <dgm:cxn modelId="{232DE416-9B7E-4D68-9E13-26E5661E3C67}" type="presOf" srcId="{4A92295C-1310-40FF-AF96-4724163DBD0A}" destId="{99000821-EB19-47C0-B962-D44E07F303DC}" srcOrd="0" destOrd="0" presId="urn:microsoft.com/office/officeart/2005/8/layout/default"/>
    <dgm:cxn modelId="{80FC1B5F-A8B0-4A5C-B1E3-41A646BDEAF1}" type="presOf" srcId="{2D018489-5BE3-46EA-B632-EBD4896B0024}" destId="{DC18BA33-E6CB-40EA-B02F-9C01859236C9}" srcOrd="0" destOrd="0" presId="urn:microsoft.com/office/officeart/2005/8/layout/default"/>
    <dgm:cxn modelId="{C915F742-174A-4725-8350-927E499BB8D1}" srcId="{B8831C5F-08E0-409C-92F7-BF6301DF5FBC}" destId="{2D018489-5BE3-46EA-B632-EBD4896B0024}" srcOrd="1" destOrd="0" parTransId="{94ACAB3D-0461-4195-B7E0-5E1634B71A13}" sibTransId="{0825FEB6-5B62-4165-8F23-7F4C0C3223C5}"/>
    <dgm:cxn modelId="{8B4B0B93-1E39-470C-9CE9-7E7B69D152A9}" srcId="{B8831C5F-08E0-409C-92F7-BF6301DF5FBC}" destId="{E21E60AE-B69A-4251-B34B-D374942C1E63}" srcOrd="3" destOrd="0" parTransId="{70CAA9A8-0120-4068-AFF4-FF7FC41B939A}" sibTransId="{CC62C6EE-C296-47B6-8D55-C6664BCCD68B}"/>
    <dgm:cxn modelId="{A0F0D77D-5B22-4C11-935E-1E5F3F52B6AB}" type="presOf" srcId="{A79E2071-5F40-4A25-8149-472C9D17755E}" destId="{41273DC3-2FC3-46A7-9696-5C6DBF9609C2}" srcOrd="0" destOrd="0" presId="urn:microsoft.com/office/officeart/2005/8/layout/default"/>
    <dgm:cxn modelId="{353317C4-1C41-45FA-B4D2-4D81190C303E}" srcId="{B8831C5F-08E0-409C-92F7-BF6301DF5FBC}" destId="{A79E2071-5F40-4A25-8149-472C9D17755E}" srcOrd="8" destOrd="0" parTransId="{56D9715E-7903-4C94-AD95-00846ABAAFA5}" sibTransId="{FE991A58-9C3B-4812-B95E-DDCE222482A5}"/>
    <dgm:cxn modelId="{C5CC1A0A-BEA9-433C-AA1A-7B7B571E0B6B}" srcId="{B8831C5F-08E0-409C-92F7-BF6301DF5FBC}" destId="{0A2E19A7-5E04-4388-B432-299D2D3BCA96}" srcOrd="9" destOrd="0" parTransId="{FAA90ACD-6D2E-4F2A-BD4B-8A4292F351CB}" sibTransId="{A2D7060C-4516-4480-8CBF-D629C98A58E5}"/>
    <dgm:cxn modelId="{8CB2E957-5BE5-4CFF-AF57-92C8E2AD85AF}" type="presOf" srcId="{32B55E1B-153F-498A-98BA-7AA92BB9941E}" destId="{52124413-50C8-45AC-A1E5-8728C008EF67}" srcOrd="0" destOrd="0" presId="urn:microsoft.com/office/officeart/2005/8/layout/default"/>
    <dgm:cxn modelId="{F7FDF79E-C85C-491A-BA2C-291BD1443178}" srcId="{B8831C5F-08E0-409C-92F7-BF6301DF5FBC}" destId="{4A92295C-1310-40FF-AF96-4724163DBD0A}" srcOrd="5" destOrd="0" parTransId="{1CDFDAC8-FD52-4322-B606-C81C9FFAB7BA}" sibTransId="{2A2D23EF-3566-42D4-A144-1359962700EF}"/>
    <dgm:cxn modelId="{52D27440-FF88-47A0-892C-571431063E81}" type="presOf" srcId="{C221ED79-A9ED-4C97-8B45-556A1E8D7FA1}" destId="{55975E0A-F20C-40A8-807F-784DA7A868AB}" srcOrd="0" destOrd="0" presId="urn:microsoft.com/office/officeart/2005/8/layout/default"/>
    <dgm:cxn modelId="{059109E7-AB70-4A8F-8DAE-B544489182E7}" type="presOf" srcId="{48E141ED-60A4-4F12-8C5B-33D594E80599}" destId="{FB0D813A-1DA3-474B-A2B3-6052F1D9D7BA}" srcOrd="0" destOrd="0" presId="urn:microsoft.com/office/officeart/2005/8/layout/default"/>
    <dgm:cxn modelId="{53FAE241-5C55-49F4-A606-04341AB86A92}" srcId="{B8831C5F-08E0-409C-92F7-BF6301DF5FBC}" destId="{C221ED79-A9ED-4C97-8B45-556A1E8D7FA1}" srcOrd="11" destOrd="0" parTransId="{A0677418-BEB8-4BFA-9BF5-9CE51A8B5677}" sibTransId="{59E9E44B-510C-4ADF-854F-BDEDFBCE38F0}"/>
    <dgm:cxn modelId="{280887EB-4CE9-488B-B06D-A3D8360430F9}" type="presOf" srcId="{F112F8D4-A38E-4A04-9829-4EF54AFF4951}" destId="{886FD696-EB16-4FA7-B46A-47DAED907D99}" srcOrd="0" destOrd="0" presId="urn:microsoft.com/office/officeart/2005/8/layout/default"/>
    <dgm:cxn modelId="{0E380391-39AB-4224-B2AF-1DF3F63F6862}" type="presOf" srcId="{B8831C5F-08E0-409C-92F7-BF6301DF5FBC}" destId="{2E6A4F3A-98BD-4C6F-8E66-FE0BAB96FBB1}" srcOrd="0" destOrd="0" presId="urn:microsoft.com/office/officeart/2005/8/layout/default"/>
    <dgm:cxn modelId="{48206984-8EEC-49C4-A05D-EBAF974008FD}" type="presParOf" srcId="{2E6A4F3A-98BD-4C6F-8E66-FE0BAB96FBB1}" destId="{6CAAF59A-8C44-4B6F-9D7E-3EBEA416FD11}" srcOrd="0" destOrd="0" presId="urn:microsoft.com/office/officeart/2005/8/layout/default"/>
    <dgm:cxn modelId="{D0A71258-CE20-4913-BD64-0AFC518D699E}" type="presParOf" srcId="{2E6A4F3A-98BD-4C6F-8E66-FE0BAB96FBB1}" destId="{BA731720-6D59-4F8B-B38D-03B61F5D56BD}" srcOrd="1" destOrd="0" presId="urn:microsoft.com/office/officeart/2005/8/layout/default"/>
    <dgm:cxn modelId="{9A13DAB2-045D-4714-966B-ED6E3EF92866}" type="presParOf" srcId="{2E6A4F3A-98BD-4C6F-8E66-FE0BAB96FBB1}" destId="{DC18BA33-E6CB-40EA-B02F-9C01859236C9}" srcOrd="2" destOrd="0" presId="urn:microsoft.com/office/officeart/2005/8/layout/default"/>
    <dgm:cxn modelId="{4A6D7647-925E-44C0-9884-59130B08449E}" type="presParOf" srcId="{2E6A4F3A-98BD-4C6F-8E66-FE0BAB96FBB1}" destId="{171448B0-6602-42C9-9FB8-C1511C6BBDEA}" srcOrd="3" destOrd="0" presId="urn:microsoft.com/office/officeart/2005/8/layout/default"/>
    <dgm:cxn modelId="{CD36A033-5ED0-4760-884B-387F251D4B8C}" type="presParOf" srcId="{2E6A4F3A-98BD-4C6F-8E66-FE0BAB96FBB1}" destId="{A3DC52F1-5C35-4ED9-A89D-790A916AF614}" srcOrd="4" destOrd="0" presId="urn:microsoft.com/office/officeart/2005/8/layout/default"/>
    <dgm:cxn modelId="{583598A4-EA86-4E53-94D8-480EF5DE0903}" type="presParOf" srcId="{2E6A4F3A-98BD-4C6F-8E66-FE0BAB96FBB1}" destId="{89E77257-5DA6-4A48-B0E9-BCBB80EE62E2}" srcOrd="5" destOrd="0" presId="urn:microsoft.com/office/officeart/2005/8/layout/default"/>
    <dgm:cxn modelId="{321D3A39-9D1C-4908-8D64-3F2F8ADB24D3}" type="presParOf" srcId="{2E6A4F3A-98BD-4C6F-8E66-FE0BAB96FBB1}" destId="{7E9AC739-951B-47E5-A3BC-F31F7B4284AE}" srcOrd="6" destOrd="0" presId="urn:microsoft.com/office/officeart/2005/8/layout/default"/>
    <dgm:cxn modelId="{052B49AB-DCC2-415C-9F60-516CB931F2CF}" type="presParOf" srcId="{2E6A4F3A-98BD-4C6F-8E66-FE0BAB96FBB1}" destId="{5D50FAF9-E6DA-4101-8BFE-20E9AE752705}" srcOrd="7" destOrd="0" presId="urn:microsoft.com/office/officeart/2005/8/layout/default"/>
    <dgm:cxn modelId="{E4A7077A-E0C4-4017-9C83-ACCBD76C3AA1}" type="presParOf" srcId="{2E6A4F3A-98BD-4C6F-8E66-FE0BAB96FBB1}" destId="{52124413-50C8-45AC-A1E5-8728C008EF67}" srcOrd="8" destOrd="0" presId="urn:microsoft.com/office/officeart/2005/8/layout/default"/>
    <dgm:cxn modelId="{866305A6-3D9D-4D4B-932E-C03802A08F7E}" type="presParOf" srcId="{2E6A4F3A-98BD-4C6F-8E66-FE0BAB96FBB1}" destId="{13D119D4-940A-4F64-96AD-9880B08EB06D}" srcOrd="9" destOrd="0" presId="urn:microsoft.com/office/officeart/2005/8/layout/default"/>
    <dgm:cxn modelId="{42297EE7-0AF7-4CF4-9057-48EBBD4E12E2}" type="presParOf" srcId="{2E6A4F3A-98BD-4C6F-8E66-FE0BAB96FBB1}" destId="{99000821-EB19-47C0-B962-D44E07F303DC}" srcOrd="10" destOrd="0" presId="urn:microsoft.com/office/officeart/2005/8/layout/default"/>
    <dgm:cxn modelId="{81E6FAE6-6822-446B-AE75-07DA702CC8D8}" type="presParOf" srcId="{2E6A4F3A-98BD-4C6F-8E66-FE0BAB96FBB1}" destId="{94E5D9C2-53B9-4F0B-9014-1AD6FA89DFBF}" srcOrd="11" destOrd="0" presId="urn:microsoft.com/office/officeart/2005/8/layout/default"/>
    <dgm:cxn modelId="{6225DEFE-6CB4-4EE5-B374-D685CA672143}" type="presParOf" srcId="{2E6A4F3A-98BD-4C6F-8E66-FE0BAB96FBB1}" destId="{1663E93C-26F5-49E8-A725-E62EBB8B13FD}" srcOrd="12" destOrd="0" presId="urn:microsoft.com/office/officeart/2005/8/layout/default"/>
    <dgm:cxn modelId="{DFA0627E-A173-47E4-AE4B-FA12AD525FB8}" type="presParOf" srcId="{2E6A4F3A-98BD-4C6F-8E66-FE0BAB96FBB1}" destId="{EF7FE46E-ECE9-4D8D-AC27-A4912CE2A4E6}" srcOrd="13" destOrd="0" presId="urn:microsoft.com/office/officeart/2005/8/layout/default"/>
    <dgm:cxn modelId="{B2E1C40D-F7C2-475D-B480-A5907CD8CB89}" type="presParOf" srcId="{2E6A4F3A-98BD-4C6F-8E66-FE0BAB96FBB1}" destId="{FB0D813A-1DA3-474B-A2B3-6052F1D9D7BA}" srcOrd="14" destOrd="0" presId="urn:microsoft.com/office/officeart/2005/8/layout/default"/>
    <dgm:cxn modelId="{DC0F3A53-E83A-4273-9A55-DFBF13DE8A54}" type="presParOf" srcId="{2E6A4F3A-98BD-4C6F-8E66-FE0BAB96FBB1}" destId="{09141E3B-2F2E-41B6-98C5-3A0D3DC1CE9C}" srcOrd="15" destOrd="0" presId="urn:microsoft.com/office/officeart/2005/8/layout/default"/>
    <dgm:cxn modelId="{5495BEDC-A122-497A-A307-0BBC2EB09FA9}" type="presParOf" srcId="{2E6A4F3A-98BD-4C6F-8E66-FE0BAB96FBB1}" destId="{41273DC3-2FC3-46A7-9696-5C6DBF9609C2}" srcOrd="16" destOrd="0" presId="urn:microsoft.com/office/officeart/2005/8/layout/default"/>
    <dgm:cxn modelId="{630ED3BE-61EE-4F64-A251-F33F91E4F70C}" type="presParOf" srcId="{2E6A4F3A-98BD-4C6F-8E66-FE0BAB96FBB1}" destId="{02982116-2F41-4C6C-A851-C410BE52DD73}" srcOrd="17" destOrd="0" presId="urn:microsoft.com/office/officeart/2005/8/layout/default"/>
    <dgm:cxn modelId="{9D03A37F-152B-410B-94B9-7FE86412017E}" type="presParOf" srcId="{2E6A4F3A-98BD-4C6F-8E66-FE0BAB96FBB1}" destId="{DF33F8B8-BB82-4412-AAAF-3F84A3C9A0C9}" srcOrd="18" destOrd="0" presId="urn:microsoft.com/office/officeart/2005/8/layout/default"/>
    <dgm:cxn modelId="{8831C13B-E6C4-412B-B5DF-8CEE7C3B85D1}" type="presParOf" srcId="{2E6A4F3A-98BD-4C6F-8E66-FE0BAB96FBB1}" destId="{58D022C3-0594-4B8D-9FC4-1A2D797DD54F}" srcOrd="19" destOrd="0" presId="urn:microsoft.com/office/officeart/2005/8/layout/default"/>
    <dgm:cxn modelId="{6560C1BB-11C4-447B-81CD-2E8B9BCC8C84}" type="presParOf" srcId="{2E6A4F3A-98BD-4C6F-8E66-FE0BAB96FBB1}" destId="{886FD696-EB16-4FA7-B46A-47DAED907D99}" srcOrd="20" destOrd="0" presId="urn:microsoft.com/office/officeart/2005/8/layout/default"/>
    <dgm:cxn modelId="{92E17E4E-CA37-4945-AFE1-1AD041B6A249}" type="presParOf" srcId="{2E6A4F3A-98BD-4C6F-8E66-FE0BAB96FBB1}" destId="{ABA7471C-D8A1-411C-BC70-CDE344FE3673}" srcOrd="21" destOrd="0" presId="urn:microsoft.com/office/officeart/2005/8/layout/default"/>
    <dgm:cxn modelId="{D6E93EF4-8B87-4651-ABA2-9604E97D6F1B}" type="presParOf" srcId="{2E6A4F3A-98BD-4C6F-8E66-FE0BAB96FBB1}" destId="{55975E0A-F20C-40A8-807F-784DA7A868A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831C5F-08E0-409C-92F7-BF6301DF5F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F3E86794-5D4E-4E03-B37E-2AB95796AF1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Immobilienwirtschaft</a:t>
          </a:r>
          <a:endParaRPr lang="de-AT"/>
        </a:p>
      </dgm:t>
    </dgm:pt>
    <dgm:pt modelId="{B8A3024A-DEFE-442B-AF1A-7AE5F486ECB0}" type="parTrans" cxnId="{5A003572-0C3C-4640-9110-5BD46D9B30E2}">
      <dgm:prSet/>
      <dgm:spPr/>
      <dgm:t>
        <a:bodyPr/>
        <a:lstStyle/>
        <a:p>
          <a:endParaRPr lang="de-AT"/>
        </a:p>
      </dgm:t>
    </dgm:pt>
    <dgm:pt modelId="{EDE60195-26F1-4582-A420-4DEFB7B5D5F5}" type="sibTrans" cxnId="{5A003572-0C3C-4640-9110-5BD46D9B30E2}">
      <dgm:prSet/>
      <dgm:spPr/>
      <dgm:t>
        <a:bodyPr/>
        <a:lstStyle/>
        <a:p>
          <a:endParaRPr lang="de-AT"/>
        </a:p>
      </dgm:t>
    </dgm:pt>
    <dgm:pt modelId="{58554E8A-2572-4379-8946-23AF3E04C79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Bauwirtschaft</a:t>
          </a:r>
          <a:endParaRPr lang="de-AT"/>
        </a:p>
      </dgm:t>
    </dgm:pt>
    <dgm:pt modelId="{AA57BB87-8EAF-4546-AA20-F27B603BC575}" type="parTrans" cxnId="{F8609174-DE9B-48F2-BBDD-8302C5F3BAFA}">
      <dgm:prSet/>
      <dgm:spPr/>
      <dgm:t>
        <a:bodyPr/>
        <a:lstStyle/>
        <a:p>
          <a:endParaRPr lang="de-AT"/>
        </a:p>
      </dgm:t>
    </dgm:pt>
    <dgm:pt modelId="{E07184D5-96F7-4927-8463-513034C837D4}" type="sibTrans" cxnId="{F8609174-DE9B-48F2-BBDD-8302C5F3BAFA}">
      <dgm:prSet/>
      <dgm:spPr/>
      <dgm:t>
        <a:bodyPr/>
        <a:lstStyle/>
        <a:p>
          <a:endParaRPr lang="de-AT"/>
        </a:p>
      </dgm:t>
    </dgm:pt>
    <dgm:pt modelId="{5EFBEBB6-95AF-43A8-A51B-97D44564C7C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Kapitalanlage</a:t>
          </a:r>
          <a:endParaRPr lang="de-AT"/>
        </a:p>
      </dgm:t>
    </dgm:pt>
    <dgm:pt modelId="{5A40AD33-F217-44BC-9B37-4DDB4225480F}" type="parTrans" cxnId="{4DE80CED-7A99-47C9-86B5-09400533DE1B}">
      <dgm:prSet/>
      <dgm:spPr/>
      <dgm:t>
        <a:bodyPr/>
        <a:lstStyle/>
        <a:p>
          <a:endParaRPr lang="de-AT"/>
        </a:p>
      </dgm:t>
    </dgm:pt>
    <dgm:pt modelId="{C270C7DE-C0E4-4527-8E49-9AEDAC680D97}" type="sibTrans" cxnId="{4DE80CED-7A99-47C9-86B5-09400533DE1B}">
      <dgm:prSet/>
      <dgm:spPr/>
      <dgm:t>
        <a:bodyPr/>
        <a:lstStyle/>
        <a:p>
          <a:endParaRPr lang="de-AT"/>
        </a:p>
      </dgm:t>
    </dgm:pt>
    <dgm:pt modelId="{DBB55FB5-E770-49ED-91F6-13E1E68ADC5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AT" smtClean="0"/>
            <a:t>Tourismuswirtschaft</a:t>
          </a:r>
          <a:endParaRPr lang="de-AT"/>
        </a:p>
      </dgm:t>
    </dgm:pt>
    <dgm:pt modelId="{79FF7222-5A24-4C30-887D-22CB2179E2C0}" type="parTrans" cxnId="{EEBA2135-B949-4D55-A631-0583508E2F2C}">
      <dgm:prSet/>
      <dgm:spPr/>
      <dgm:t>
        <a:bodyPr/>
        <a:lstStyle/>
        <a:p>
          <a:endParaRPr lang="de-AT"/>
        </a:p>
      </dgm:t>
    </dgm:pt>
    <dgm:pt modelId="{F138D589-0A40-435A-BB17-C56EEB6C5CC6}" type="sibTrans" cxnId="{EEBA2135-B949-4D55-A631-0583508E2F2C}">
      <dgm:prSet/>
      <dgm:spPr/>
      <dgm:t>
        <a:bodyPr/>
        <a:lstStyle/>
        <a:p>
          <a:endParaRPr lang="de-AT"/>
        </a:p>
      </dgm:t>
    </dgm:pt>
    <dgm:pt modelId="{2E6A4F3A-98BD-4C6F-8E66-FE0BAB96FBB1}" type="pres">
      <dgm:prSet presAssocID="{B8831C5F-08E0-409C-92F7-BF6301DF5F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CAAF59A-8C44-4B6F-9D7E-3EBEA416FD11}" type="pres">
      <dgm:prSet presAssocID="{F3E86794-5D4E-4E03-B37E-2AB95796AF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A731720-6D59-4F8B-B38D-03B61F5D56BD}" type="pres">
      <dgm:prSet presAssocID="{EDE60195-26F1-4582-A420-4DEFB7B5D5F5}" presName="sibTrans" presStyleCnt="0"/>
      <dgm:spPr/>
    </dgm:pt>
    <dgm:pt modelId="{A3DC52F1-5C35-4ED9-A89D-790A916AF614}" type="pres">
      <dgm:prSet presAssocID="{58554E8A-2572-4379-8946-23AF3E04C79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9E77257-5DA6-4A48-B0E9-BCBB80EE62E2}" type="pres">
      <dgm:prSet presAssocID="{E07184D5-96F7-4927-8463-513034C837D4}" presName="sibTrans" presStyleCnt="0"/>
      <dgm:spPr/>
    </dgm:pt>
    <dgm:pt modelId="{0667DBF2-9908-4429-87A7-C1DC46D27B44}" type="pres">
      <dgm:prSet presAssocID="{DBB55FB5-E770-49ED-91F6-13E1E68ADC5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023F7CA-106F-4A43-B330-52D7A84488B4}" type="pres">
      <dgm:prSet presAssocID="{F138D589-0A40-435A-BB17-C56EEB6C5CC6}" presName="sibTrans" presStyleCnt="0"/>
      <dgm:spPr/>
    </dgm:pt>
    <dgm:pt modelId="{C7838AE7-9F7E-4234-871E-08676C761FE2}" type="pres">
      <dgm:prSet presAssocID="{5EFBEBB6-95AF-43A8-A51B-97D44564C7C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0ED05703-C44C-4A0A-AD8F-D422B1F8FE4C}" type="presOf" srcId="{DBB55FB5-E770-49ED-91F6-13E1E68ADC51}" destId="{0667DBF2-9908-4429-87A7-C1DC46D27B44}" srcOrd="0" destOrd="0" presId="urn:microsoft.com/office/officeart/2005/8/layout/default"/>
    <dgm:cxn modelId="{A614DEFD-DE8B-4C07-AC2D-0EEC79C0DD15}" type="presOf" srcId="{B8831C5F-08E0-409C-92F7-BF6301DF5FBC}" destId="{2E6A4F3A-98BD-4C6F-8E66-FE0BAB96FBB1}" srcOrd="0" destOrd="0" presId="urn:microsoft.com/office/officeart/2005/8/layout/default"/>
    <dgm:cxn modelId="{4DE80CED-7A99-47C9-86B5-09400533DE1B}" srcId="{B8831C5F-08E0-409C-92F7-BF6301DF5FBC}" destId="{5EFBEBB6-95AF-43A8-A51B-97D44564C7CD}" srcOrd="3" destOrd="0" parTransId="{5A40AD33-F217-44BC-9B37-4DDB4225480F}" sibTransId="{C270C7DE-C0E4-4527-8E49-9AEDAC680D97}"/>
    <dgm:cxn modelId="{AF1D41A9-9911-4EFE-90E5-AD80E135E8B7}" type="presOf" srcId="{58554E8A-2572-4379-8946-23AF3E04C797}" destId="{A3DC52F1-5C35-4ED9-A89D-790A916AF614}" srcOrd="0" destOrd="0" presId="urn:microsoft.com/office/officeart/2005/8/layout/default"/>
    <dgm:cxn modelId="{DC03053B-1C6C-4FD8-A8C6-4B48DC5E97B7}" type="presOf" srcId="{5EFBEBB6-95AF-43A8-A51B-97D44564C7CD}" destId="{C7838AE7-9F7E-4234-871E-08676C761FE2}" srcOrd="0" destOrd="0" presId="urn:microsoft.com/office/officeart/2005/8/layout/default"/>
    <dgm:cxn modelId="{EEBA2135-B949-4D55-A631-0583508E2F2C}" srcId="{B8831C5F-08E0-409C-92F7-BF6301DF5FBC}" destId="{DBB55FB5-E770-49ED-91F6-13E1E68ADC51}" srcOrd="2" destOrd="0" parTransId="{79FF7222-5A24-4C30-887D-22CB2179E2C0}" sibTransId="{F138D589-0A40-435A-BB17-C56EEB6C5CC6}"/>
    <dgm:cxn modelId="{5C1C142F-00C1-44C3-948C-E006F7AE33BD}" type="presOf" srcId="{F3E86794-5D4E-4E03-B37E-2AB95796AF1E}" destId="{6CAAF59A-8C44-4B6F-9D7E-3EBEA416FD11}" srcOrd="0" destOrd="0" presId="urn:microsoft.com/office/officeart/2005/8/layout/default"/>
    <dgm:cxn modelId="{F8609174-DE9B-48F2-BBDD-8302C5F3BAFA}" srcId="{B8831C5F-08E0-409C-92F7-BF6301DF5FBC}" destId="{58554E8A-2572-4379-8946-23AF3E04C797}" srcOrd="1" destOrd="0" parTransId="{AA57BB87-8EAF-4546-AA20-F27B603BC575}" sibTransId="{E07184D5-96F7-4927-8463-513034C837D4}"/>
    <dgm:cxn modelId="{5A003572-0C3C-4640-9110-5BD46D9B30E2}" srcId="{B8831C5F-08E0-409C-92F7-BF6301DF5FBC}" destId="{F3E86794-5D4E-4E03-B37E-2AB95796AF1E}" srcOrd="0" destOrd="0" parTransId="{B8A3024A-DEFE-442B-AF1A-7AE5F486ECB0}" sibTransId="{EDE60195-26F1-4582-A420-4DEFB7B5D5F5}"/>
    <dgm:cxn modelId="{2F182267-A370-4FB3-B8FC-E0A705ED3799}" type="presParOf" srcId="{2E6A4F3A-98BD-4C6F-8E66-FE0BAB96FBB1}" destId="{6CAAF59A-8C44-4B6F-9D7E-3EBEA416FD11}" srcOrd="0" destOrd="0" presId="urn:microsoft.com/office/officeart/2005/8/layout/default"/>
    <dgm:cxn modelId="{ACFA14DE-2094-4F93-B276-2C476F1F714F}" type="presParOf" srcId="{2E6A4F3A-98BD-4C6F-8E66-FE0BAB96FBB1}" destId="{BA731720-6D59-4F8B-B38D-03B61F5D56BD}" srcOrd="1" destOrd="0" presId="urn:microsoft.com/office/officeart/2005/8/layout/default"/>
    <dgm:cxn modelId="{51014F2D-074A-43F9-B656-E35D3C82865C}" type="presParOf" srcId="{2E6A4F3A-98BD-4C6F-8E66-FE0BAB96FBB1}" destId="{A3DC52F1-5C35-4ED9-A89D-790A916AF614}" srcOrd="2" destOrd="0" presId="urn:microsoft.com/office/officeart/2005/8/layout/default"/>
    <dgm:cxn modelId="{FDC58F7A-52C8-4973-B76D-2C936F033383}" type="presParOf" srcId="{2E6A4F3A-98BD-4C6F-8E66-FE0BAB96FBB1}" destId="{89E77257-5DA6-4A48-B0E9-BCBB80EE62E2}" srcOrd="3" destOrd="0" presId="urn:microsoft.com/office/officeart/2005/8/layout/default"/>
    <dgm:cxn modelId="{4610E63F-5387-42DB-9F3C-729126B88784}" type="presParOf" srcId="{2E6A4F3A-98BD-4C6F-8E66-FE0BAB96FBB1}" destId="{0667DBF2-9908-4429-87A7-C1DC46D27B44}" srcOrd="4" destOrd="0" presId="urn:microsoft.com/office/officeart/2005/8/layout/default"/>
    <dgm:cxn modelId="{78FCF151-E39C-454C-ABC9-11B9818A04CB}" type="presParOf" srcId="{2E6A4F3A-98BD-4C6F-8E66-FE0BAB96FBB1}" destId="{5023F7CA-106F-4A43-B330-52D7A84488B4}" srcOrd="5" destOrd="0" presId="urn:microsoft.com/office/officeart/2005/8/layout/default"/>
    <dgm:cxn modelId="{BE4EAEBB-433D-422F-B8B5-16E2D7E38FD3}" type="presParOf" srcId="{2E6A4F3A-98BD-4C6F-8E66-FE0BAB96FBB1}" destId="{C7838AE7-9F7E-4234-871E-08676C761FE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1188693" y="72566"/>
          <a:ext cx="3892699" cy="233561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900" kern="1200" smtClean="0"/>
            <a:t>UNESCO</a:t>
          </a:r>
          <a:endParaRPr lang="de-AT" sz="2900" kern="1200"/>
        </a:p>
      </dsp:txBody>
      <dsp:txXfrm>
        <a:off x="1188693" y="72566"/>
        <a:ext cx="3892699" cy="2335619"/>
      </dsp:txXfrm>
    </dsp:sp>
    <dsp:sp modelId="{7E9AC739-951B-47E5-A3BC-F31F7B4284AE}">
      <dsp:nvSpPr>
        <dsp:cNvPr id="0" name=""/>
        <dsp:cNvSpPr/>
      </dsp:nvSpPr>
      <dsp:spPr>
        <a:xfrm>
          <a:off x="1188693" y="2777510"/>
          <a:ext cx="3892699" cy="233561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900" kern="1200" smtClean="0"/>
            <a:t>State Party</a:t>
          </a:r>
          <a:endParaRPr lang="de-AT" sz="2900" kern="1200"/>
        </a:p>
      </dsp:txBody>
      <dsp:txXfrm>
        <a:off x="1188693" y="2777510"/>
        <a:ext cx="3892699" cy="2335619"/>
      </dsp:txXfrm>
    </dsp:sp>
    <dsp:sp modelId="{1663E93C-26F5-49E8-A725-E62EBB8B13FD}">
      <dsp:nvSpPr>
        <dsp:cNvPr id="0" name=""/>
        <dsp:cNvSpPr/>
      </dsp:nvSpPr>
      <dsp:spPr>
        <a:xfrm>
          <a:off x="1980780" y="2304804"/>
          <a:ext cx="2447106" cy="706197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900" kern="1200" smtClean="0"/>
            <a:t>Staatsvertrag</a:t>
          </a:r>
          <a:endParaRPr lang="de-AT" sz="2900" kern="1200"/>
        </a:p>
      </dsp:txBody>
      <dsp:txXfrm>
        <a:off x="1980780" y="2304804"/>
        <a:ext cx="2447106" cy="7061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0" y="477881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smtClean="0"/>
            <a:t>Zielsetzung</a:t>
          </a:r>
          <a:endParaRPr lang="de-AT" sz="1600" kern="1200"/>
        </a:p>
      </dsp:txBody>
      <dsp:txXfrm>
        <a:off x="0" y="477881"/>
        <a:ext cx="2216674" cy="1330004"/>
      </dsp:txXfrm>
    </dsp:sp>
    <dsp:sp modelId="{A3DC52F1-5C35-4ED9-A89D-790A916AF614}">
      <dsp:nvSpPr>
        <dsp:cNvPr id="0" name=""/>
        <dsp:cNvSpPr/>
      </dsp:nvSpPr>
      <dsp:spPr>
        <a:xfrm>
          <a:off x="2438341" y="477881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smtClean="0"/>
            <a:t>Basisdaten der Welterbestätte</a:t>
          </a:r>
          <a:endParaRPr lang="de-AT" sz="1600" kern="1200"/>
        </a:p>
      </dsp:txBody>
      <dsp:txXfrm>
        <a:off x="2438341" y="477881"/>
        <a:ext cx="2216674" cy="1330004"/>
      </dsp:txXfrm>
    </dsp:sp>
    <dsp:sp modelId="{0667DBF2-9908-4429-87A7-C1DC46D27B44}">
      <dsp:nvSpPr>
        <dsp:cNvPr id="0" name=""/>
        <dsp:cNvSpPr/>
      </dsp:nvSpPr>
      <dsp:spPr>
        <a:xfrm>
          <a:off x="4876683" y="477881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smtClean="0"/>
            <a:t>Inventar und Dokumentation</a:t>
          </a:r>
          <a:endParaRPr lang="de-AT" sz="1600" i="1" kern="1200"/>
        </a:p>
      </dsp:txBody>
      <dsp:txXfrm>
        <a:off x="4876683" y="477881"/>
        <a:ext cx="2216674" cy="1330004"/>
      </dsp:txXfrm>
    </dsp:sp>
    <dsp:sp modelId="{C7838AE7-9F7E-4234-871E-08676C761FE2}">
      <dsp:nvSpPr>
        <dsp:cNvPr id="0" name=""/>
        <dsp:cNvSpPr/>
      </dsp:nvSpPr>
      <dsp:spPr>
        <a:xfrm>
          <a:off x="0" y="2029553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Informationsmanagem</a:t>
          </a:r>
          <a:endParaRPr lang="de-AT" sz="1600" i="0" kern="1200"/>
        </a:p>
      </dsp:txBody>
      <dsp:txXfrm>
        <a:off x="0" y="2029553"/>
        <a:ext cx="2216674" cy="1330004"/>
      </dsp:txXfrm>
    </dsp:sp>
    <dsp:sp modelId="{7C127177-E2A6-4B6F-9E9B-4BAC639C210F}">
      <dsp:nvSpPr>
        <dsp:cNvPr id="0" name=""/>
        <dsp:cNvSpPr/>
      </dsp:nvSpPr>
      <dsp:spPr>
        <a:xfrm>
          <a:off x="2438341" y="2029553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Forschungskonzept</a:t>
          </a:r>
          <a:endParaRPr lang="de-AT" sz="1600" i="0" kern="1200"/>
        </a:p>
      </dsp:txBody>
      <dsp:txXfrm>
        <a:off x="2438341" y="2029553"/>
        <a:ext cx="2216674" cy="1330004"/>
      </dsp:txXfrm>
    </dsp:sp>
    <dsp:sp modelId="{C97144AB-376F-4BB2-A7A1-514ED3CB244A}">
      <dsp:nvSpPr>
        <dsp:cNvPr id="0" name=""/>
        <dsp:cNvSpPr/>
      </dsp:nvSpPr>
      <dsp:spPr>
        <a:xfrm>
          <a:off x="4876683" y="2029553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Fahrplan, Terminplan</a:t>
          </a:r>
          <a:endParaRPr lang="de-AT" sz="1600" i="0" kern="1200"/>
        </a:p>
      </dsp:txBody>
      <dsp:txXfrm>
        <a:off x="4876683" y="2029553"/>
        <a:ext cx="2216674" cy="1330004"/>
      </dsp:txXfrm>
    </dsp:sp>
    <dsp:sp modelId="{41820C24-6A91-4242-8AAD-8895A52B6A2B}">
      <dsp:nvSpPr>
        <dsp:cNvPr id="0" name=""/>
        <dsp:cNvSpPr/>
      </dsp:nvSpPr>
      <dsp:spPr>
        <a:xfrm>
          <a:off x="0" y="3581225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Verwaltung</a:t>
          </a:r>
          <a:endParaRPr lang="de-AT" sz="1600" i="0" kern="1200"/>
        </a:p>
      </dsp:txBody>
      <dsp:txXfrm>
        <a:off x="0" y="3581225"/>
        <a:ext cx="2216674" cy="1330004"/>
      </dsp:txXfrm>
    </dsp:sp>
    <dsp:sp modelId="{AA3F0DA1-F56B-4B5A-A0A3-539A24523AFF}">
      <dsp:nvSpPr>
        <dsp:cNvPr id="0" name=""/>
        <dsp:cNvSpPr/>
      </dsp:nvSpPr>
      <dsp:spPr>
        <a:xfrm>
          <a:off x="2438341" y="3581225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Finanzplan</a:t>
          </a:r>
          <a:endParaRPr lang="de-AT" sz="1600" i="0" kern="1200"/>
        </a:p>
      </dsp:txBody>
      <dsp:txXfrm>
        <a:off x="2438341" y="3581225"/>
        <a:ext cx="2216674" cy="1330004"/>
      </dsp:txXfrm>
    </dsp:sp>
    <dsp:sp modelId="{41666DFF-2312-4B15-9AA7-9F310B1C6C1A}">
      <dsp:nvSpPr>
        <dsp:cNvPr id="0" name=""/>
        <dsp:cNvSpPr/>
      </dsp:nvSpPr>
      <dsp:spPr>
        <a:xfrm>
          <a:off x="4876683" y="3581225"/>
          <a:ext cx="2216674" cy="1330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i="0" kern="1200" smtClean="0"/>
            <a:t>Rechtliche Instrumente</a:t>
          </a:r>
          <a:endParaRPr lang="de-AT" sz="1600" i="0" kern="1200"/>
        </a:p>
      </dsp:txBody>
      <dsp:txXfrm>
        <a:off x="4876683" y="3581225"/>
        <a:ext cx="2216674" cy="13300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1378868" y="0"/>
          <a:ext cx="4320017" cy="1311301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100" kern="1200" smtClean="0"/>
            <a:t>Altstadt-Erhaltungsgesetz 1967</a:t>
          </a:r>
          <a:endParaRPr lang="de-AT" sz="3100" kern="1200"/>
        </a:p>
      </dsp:txBody>
      <dsp:txXfrm>
        <a:off x="1378868" y="0"/>
        <a:ext cx="4320017" cy="1311301"/>
      </dsp:txXfrm>
    </dsp:sp>
    <dsp:sp modelId="{7E9AC739-951B-47E5-A3BC-F31F7B4284AE}">
      <dsp:nvSpPr>
        <dsp:cNvPr id="0" name=""/>
        <dsp:cNvSpPr/>
      </dsp:nvSpPr>
      <dsp:spPr>
        <a:xfrm>
          <a:off x="1417270" y="1679744"/>
          <a:ext cx="4320017" cy="1430192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100" kern="1200" smtClean="0"/>
            <a:t>Altstadt-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100" kern="1200" smtClean="0"/>
            <a:t>Erhaltungsfonds</a:t>
          </a:r>
          <a:endParaRPr lang="de-AT" sz="3100" kern="1200"/>
        </a:p>
      </dsp:txBody>
      <dsp:txXfrm>
        <a:off x="1417270" y="1679744"/>
        <a:ext cx="4320017" cy="1430192"/>
      </dsp:txXfrm>
    </dsp:sp>
    <dsp:sp modelId="{1663E93C-26F5-49E8-A725-E62EBB8B13FD}">
      <dsp:nvSpPr>
        <dsp:cNvPr id="0" name=""/>
        <dsp:cNvSpPr/>
      </dsp:nvSpPr>
      <dsp:spPr>
        <a:xfrm>
          <a:off x="1423648" y="3553627"/>
          <a:ext cx="4324558" cy="142245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100" kern="1200" smtClean="0"/>
            <a:t>SVK</a:t>
          </a:r>
          <a:endParaRPr lang="de-AT" sz="3100" kern="1200"/>
        </a:p>
      </dsp:txBody>
      <dsp:txXfrm>
        <a:off x="1423648" y="3553627"/>
        <a:ext cx="4324558" cy="14224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1378868" y="0"/>
          <a:ext cx="4320017" cy="1311301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Welterbe in der Stadtverfassung</a:t>
          </a:r>
          <a:endParaRPr lang="de-AT" sz="3000" kern="1200"/>
        </a:p>
      </dsp:txBody>
      <dsp:txXfrm>
        <a:off x="1378868" y="0"/>
        <a:ext cx="4320017" cy="1311301"/>
      </dsp:txXfrm>
    </dsp:sp>
    <dsp:sp modelId="{7E9AC739-951B-47E5-A3BC-F31F7B4284AE}">
      <dsp:nvSpPr>
        <dsp:cNvPr id="0" name=""/>
        <dsp:cNvSpPr/>
      </dsp:nvSpPr>
      <dsp:spPr>
        <a:xfrm>
          <a:off x="1417270" y="1679744"/>
          <a:ext cx="4320017" cy="1430192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nur deklarativ</a:t>
          </a:r>
          <a:endParaRPr lang="de-AT" sz="3000" kern="1200"/>
        </a:p>
      </dsp:txBody>
      <dsp:txXfrm>
        <a:off x="1417270" y="1679744"/>
        <a:ext cx="4320017" cy="1430192"/>
      </dsp:txXfrm>
    </dsp:sp>
    <dsp:sp modelId="{1663E93C-26F5-49E8-A725-E62EBB8B13FD}">
      <dsp:nvSpPr>
        <dsp:cNvPr id="0" name=""/>
        <dsp:cNvSpPr/>
      </dsp:nvSpPr>
      <dsp:spPr>
        <a:xfrm>
          <a:off x="1423648" y="3553627"/>
          <a:ext cx="4324558" cy="142245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Tradition im Umgang mit dem baukulturellen Erbe</a:t>
          </a:r>
          <a:endParaRPr lang="de-AT" sz="3000" kern="1200"/>
        </a:p>
      </dsp:txBody>
      <dsp:txXfrm>
        <a:off x="1423648" y="3553627"/>
        <a:ext cx="4324558" cy="14224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36583" y="36005"/>
          <a:ext cx="3325187" cy="1101600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Stadt Salzburg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2 Vertreter_innen</a:t>
          </a:r>
          <a:endParaRPr lang="de-AT" sz="2800" kern="1200"/>
        </a:p>
      </dsp:txBody>
      <dsp:txXfrm>
        <a:off x="36583" y="36005"/>
        <a:ext cx="3325187" cy="1101600"/>
      </dsp:txXfrm>
    </dsp:sp>
    <dsp:sp modelId="{7E9AC739-951B-47E5-A3BC-F31F7B4284AE}">
      <dsp:nvSpPr>
        <dsp:cNvPr id="0" name=""/>
        <dsp:cNvSpPr/>
      </dsp:nvSpPr>
      <dsp:spPr>
        <a:xfrm>
          <a:off x="3659588" y="35845"/>
          <a:ext cx="3325187" cy="1100841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Land Salzburg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2 Vertreter_innen</a:t>
          </a:r>
          <a:endParaRPr lang="de-AT" sz="2800" kern="1200"/>
        </a:p>
      </dsp:txBody>
      <dsp:txXfrm>
        <a:off x="3659588" y="35845"/>
        <a:ext cx="3325187" cy="1100841"/>
      </dsp:txXfrm>
    </dsp:sp>
    <dsp:sp modelId="{1663E93C-26F5-49E8-A725-E62EBB8B13FD}">
      <dsp:nvSpPr>
        <dsp:cNvPr id="0" name=""/>
        <dsp:cNvSpPr/>
      </dsp:nvSpPr>
      <dsp:spPr>
        <a:xfrm>
          <a:off x="1900046" y="1478582"/>
          <a:ext cx="3328682" cy="1094890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BDA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2 Vertreter_innen</a:t>
          </a:r>
          <a:endParaRPr lang="de-AT" sz="2800" kern="1200"/>
        </a:p>
      </dsp:txBody>
      <dsp:txXfrm>
        <a:off x="1900046" y="1478582"/>
        <a:ext cx="3328682" cy="1094890"/>
      </dsp:txXfrm>
    </dsp:sp>
    <dsp:sp modelId="{09779605-64C9-405C-8EF6-C753E7F3D1D8}">
      <dsp:nvSpPr>
        <dsp:cNvPr id="0" name=""/>
        <dsp:cNvSpPr/>
      </dsp:nvSpPr>
      <dsp:spPr>
        <a:xfrm>
          <a:off x="1908767" y="2952337"/>
          <a:ext cx="3328682" cy="199720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800" kern="1200" smtClean="0"/>
            <a:t>Fallweise externe Berater_innen Multidisziplinarität</a:t>
          </a:r>
          <a:endParaRPr lang="de-AT" sz="2800" kern="1200"/>
        </a:p>
      </dsp:txBody>
      <dsp:txXfrm>
        <a:off x="1908767" y="2952337"/>
        <a:ext cx="3328682" cy="199720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DD3AF-45D6-442C-A682-C11C32C3D17A}">
      <dsp:nvSpPr>
        <dsp:cNvPr id="0" name=""/>
        <dsp:cNvSpPr/>
      </dsp:nvSpPr>
      <dsp:spPr>
        <a:xfrm>
          <a:off x="0" y="412718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Einführung der Prüfpflicht hinsichtlich der Welterbeverträglichkeit [HIA-Verfahren] für bestimmte Infrastrukturprojekte.</a:t>
          </a:r>
          <a:endParaRPr lang="de-AT" sz="1200" kern="1200"/>
        </a:p>
      </dsp:txBody>
      <dsp:txXfrm>
        <a:off x="0" y="412718"/>
        <a:ext cx="2411815" cy="1447088"/>
      </dsp:txXfrm>
    </dsp:sp>
    <dsp:sp modelId="{2A7589D7-C2BC-464E-8911-45394C48B56F}">
      <dsp:nvSpPr>
        <dsp:cNvPr id="0" name=""/>
        <dsp:cNvSpPr/>
      </dsp:nvSpPr>
      <dsp:spPr>
        <a:xfrm>
          <a:off x="5291715" y="412718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vollständige rechtzeitige Information von ICOMOS Austria über alle Projekte, die im Bereich der Altstadtschutzzonen</a:t>
          </a:r>
          <a:endParaRPr lang="de-AT" sz="1200" kern="1200"/>
        </a:p>
      </dsp:txBody>
      <dsp:txXfrm>
        <a:off x="5291715" y="412718"/>
        <a:ext cx="2411815" cy="1447088"/>
      </dsp:txXfrm>
    </dsp:sp>
    <dsp:sp modelId="{1D095EC5-E183-465F-8C92-88387F038BEA}">
      <dsp:nvSpPr>
        <dsp:cNvPr id="0" name=""/>
        <dsp:cNvSpPr/>
      </dsp:nvSpPr>
      <dsp:spPr>
        <a:xfrm>
          <a:off x="40422" y="2083570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vollständige rechtzeitige Information von ICOMOS für alle </a:t>
          </a:r>
          <a:r>
            <a:rPr lang="de-AT" sz="1200" b="1" kern="1200" smtClean="0"/>
            <a:t>großmaßstäblichen Projekte</a:t>
          </a:r>
          <a:r>
            <a:rPr lang="de-AT" sz="1200" kern="1200" smtClean="0"/>
            <a:t> außerhalb der Altstadtschutzzonen</a:t>
          </a:r>
          <a:endParaRPr lang="de-AT" sz="1200" kern="1200"/>
        </a:p>
      </dsp:txBody>
      <dsp:txXfrm>
        <a:off x="40422" y="2083570"/>
        <a:ext cx="2411815" cy="1447088"/>
      </dsp:txXfrm>
    </dsp:sp>
    <dsp:sp modelId="{F157E6B9-B043-486F-B5BB-5A766EAE7A04}">
      <dsp:nvSpPr>
        <dsp:cNvPr id="0" name=""/>
        <dsp:cNvSpPr/>
      </dsp:nvSpPr>
      <dsp:spPr>
        <a:xfrm>
          <a:off x="4018662" y="3834008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regelmäßige Besprechungen des Welterbebeauftragten mit dem Monitoring Beauftragten</a:t>
          </a:r>
          <a:endParaRPr lang="de-AT" sz="1200" kern="1200"/>
        </a:p>
      </dsp:txBody>
      <dsp:txXfrm>
        <a:off x="4018662" y="3834008"/>
        <a:ext cx="2411815" cy="1447088"/>
      </dsp:txXfrm>
    </dsp:sp>
    <dsp:sp modelId="{3AD97FE7-221C-4BC1-8415-7D094AF11B4F}">
      <dsp:nvSpPr>
        <dsp:cNvPr id="0" name=""/>
        <dsp:cNvSpPr/>
      </dsp:nvSpPr>
      <dsp:spPr>
        <a:xfrm>
          <a:off x="2652996" y="412713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HIA-Verfahren für alle großmaßstäblichen Projekte in der Stadt Salzburg</a:t>
          </a:r>
          <a:endParaRPr lang="de-AT" sz="1200" kern="1200"/>
        </a:p>
      </dsp:txBody>
      <dsp:txXfrm>
        <a:off x="2652996" y="412713"/>
        <a:ext cx="2411815" cy="1447088"/>
      </dsp:txXfrm>
    </dsp:sp>
    <dsp:sp modelId="{A8C96E88-F1D6-4D57-9359-2429C92F50BC}">
      <dsp:nvSpPr>
        <dsp:cNvPr id="0" name=""/>
        <dsp:cNvSpPr/>
      </dsp:nvSpPr>
      <dsp:spPr>
        <a:xfrm>
          <a:off x="5291715" y="2083580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in der Kernzone: sämtliche Neu- und Umbauprojekte, die höher als 25 m sind, die mehr als 2.000 m² Nutzfläche oder/und mehr als 7.000 m³ Baumasse neu schaffen.</a:t>
          </a:r>
          <a:endParaRPr lang="de-AT" sz="1200" kern="1200"/>
        </a:p>
      </dsp:txBody>
      <dsp:txXfrm>
        <a:off x="5291715" y="2083580"/>
        <a:ext cx="2411815" cy="1447088"/>
      </dsp:txXfrm>
    </dsp:sp>
    <dsp:sp modelId="{9E1A5898-2227-4440-9388-228FA30114BA}">
      <dsp:nvSpPr>
        <dsp:cNvPr id="0" name=""/>
        <dsp:cNvSpPr/>
      </dsp:nvSpPr>
      <dsp:spPr>
        <a:xfrm>
          <a:off x="1326498" y="3837606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in der Pufferzone, welche im Altstadtschutzgebiet liegt: sämtliche Neu- und Umbauprojekte, die höher als 25 m sind, die mehr als 2.000 m² Nutzfläche oder/und mehr  als 7.000 m³ Baumasse neu schaffen. </a:t>
          </a:r>
          <a:endParaRPr lang="de-AT" sz="1200" kern="1200"/>
        </a:p>
      </dsp:txBody>
      <dsp:txXfrm>
        <a:off x="1326498" y="3837606"/>
        <a:ext cx="2411815" cy="1447088"/>
      </dsp:txXfrm>
    </dsp:sp>
    <dsp:sp modelId="{66AAD08C-B2AD-4E60-AAA2-FF34C41514BE}">
      <dsp:nvSpPr>
        <dsp:cNvPr id="0" name=""/>
        <dsp:cNvSpPr/>
      </dsp:nvSpPr>
      <dsp:spPr>
        <a:xfrm>
          <a:off x="2652996" y="2083575"/>
          <a:ext cx="2411815" cy="144708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200" kern="1200" smtClean="0"/>
            <a:t>im Stadtgebiet außerhalb des Welterbeschutzgebietes: alle Neu- und Umbauprojekte, die eine Höhe von 35 m überschreiten. </a:t>
          </a:r>
          <a:endParaRPr lang="de-AT" sz="1200" kern="1200"/>
        </a:p>
      </dsp:txBody>
      <dsp:txXfrm>
        <a:off x="2652996" y="2083575"/>
        <a:ext cx="2411815" cy="14470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800" kern="1200" smtClean="0"/>
            <a:t>Zone I</a:t>
          </a:r>
          <a:endParaRPr lang="de-AT" sz="4800" kern="1200"/>
        </a:p>
      </dsp:txBody>
      <dsp:txXfrm>
        <a:off x="852" y="353108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36970" y="360032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800" kern="1200" smtClean="0"/>
            <a:t>ZONE II</a:t>
          </a:r>
          <a:endParaRPr lang="de-AT" sz="4800" kern="1200"/>
        </a:p>
      </dsp:txBody>
      <dsp:txXfrm>
        <a:off x="3636970" y="360032"/>
        <a:ext cx="3325271" cy="1995163"/>
      </dsp:txXfrm>
    </dsp:sp>
    <dsp:sp modelId="{50E8F244-71E0-48BB-B337-D1EFD2B889E8}">
      <dsp:nvSpPr>
        <dsp:cNvPr id="0" name=""/>
        <dsp:cNvSpPr/>
      </dsp:nvSpPr>
      <dsp:spPr>
        <a:xfrm>
          <a:off x="8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800" kern="1200" smtClean="0"/>
            <a:t>Kernzone</a:t>
          </a:r>
          <a:endParaRPr lang="de-AT" sz="4800" kern="1200"/>
        </a:p>
      </dsp:txBody>
      <dsp:txXfrm>
        <a:off x="852" y="2680799"/>
        <a:ext cx="3325271" cy="1995163"/>
      </dsp:txXfrm>
    </dsp:sp>
    <dsp:sp modelId="{1663E93C-26F5-49E8-A725-E62EBB8B13FD}">
      <dsp:nvSpPr>
        <dsp:cNvPr id="0" name=""/>
        <dsp:cNvSpPr/>
      </dsp:nvSpPr>
      <dsp:spPr>
        <a:xfrm>
          <a:off x="3658651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800" kern="1200" smtClean="0"/>
            <a:t>Pufferzone</a:t>
          </a:r>
          <a:endParaRPr lang="de-AT" sz="4800" kern="1200"/>
        </a:p>
      </dsp:txBody>
      <dsp:txXfrm>
        <a:off x="3658651" y="2680799"/>
        <a:ext cx="3325271" cy="19951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E4891-FAD0-4E76-B329-63D1ECDF30B9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500" kern="1200" smtClean="0"/>
            <a:t>Operational Guidelines</a:t>
          </a:r>
          <a:endParaRPr lang="de-AT" sz="4500" kern="1200"/>
        </a:p>
      </dsp:txBody>
      <dsp:txXfrm>
        <a:off x="852" y="353108"/>
        <a:ext cx="3325271" cy="1995163"/>
      </dsp:txXfrm>
    </dsp:sp>
    <dsp:sp modelId="{8ACCCB29-6F0F-4CEF-A972-E8AFFDC77051}">
      <dsp:nvSpPr>
        <dsp:cNvPr id="0" name=""/>
        <dsp:cNvSpPr/>
      </dsp:nvSpPr>
      <dsp:spPr>
        <a:xfrm>
          <a:off x="3658651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500" kern="1200" smtClean="0"/>
            <a:t>OUV</a:t>
          </a:r>
          <a:endParaRPr lang="de-AT" sz="4500" kern="1200"/>
        </a:p>
      </dsp:txBody>
      <dsp:txXfrm>
        <a:off x="3658651" y="353108"/>
        <a:ext cx="3325271" cy="1995163"/>
      </dsp:txXfrm>
    </dsp:sp>
    <dsp:sp modelId="{167A1D55-5AF7-4C4F-93C2-3E08A4055350}">
      <dsp:nvSpPr>
        <dsp:cNvPr id="0" name=""/>
        <dsp:cNvSpPr/>
      </dsp:nvSpPr>
      <dsp:spPr>
        <a:xfrm>
          <a:off x="8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500" kern="1200" smtClean="0"/>
            <a:t>Integrity</a:t>
          </a:r>
          <a:endParaRPr lang="de-AT" sz="4500" kern="1200"/>
        </a:p>
      </dsp:txBody>
      <dsp:txXfrm>
        <a:off x="852" y="2680799"/>
        <a:ext cx="3325271" cy="1995163"/>
      </dsp:txXfrm>
    </dsp:sp>
    <dsp:sp modelId="{9B76F5EB-6AFA-48E1-BB9F-1A3CEC21BC5A}">
      <dsp:nvSpPr>
        <dsp:cNvPr id="0" name=""/>
        <dsp:cNvSpPr/>
      </dsp:nvSpPr>
      <dsp:spPr>
        <a:xfrm>
          <a:off x="3658651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500" kern="1200" smtClean="0"/>
            <a:t>Authenticity</a:t>
          </a:r>
          <a:endParaRPr lang="de-AT" sz="4500" kern="1200"/>
        </a:p>
      </dsp:txBody>
      <dsp:txXfrm>
        <a:off x="3658651" y="2680799"/>
        <a:ext cx="3325271" cy="19951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E4891-FAD0-4E76-B329-63D1ECDF30B9}">
      <dsp:nvSpPr>
        <dsp:cNvPr id="0" name=""/>
        <dsp:cNvSpPr/>
      </dsp:nvSpPr>
      <dsp:spPr>
        <a:xfrm>
          <a:off x="853145" y="971"/>
          <a:ext cx="2513564" cy="150813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smtClean="0"/>
            <a:t>Authentizität des Materials</a:t>
          </a:r>
          <a:endParaRPr lang="de-AT" sz="2500" kern="1200"/>
        </a:p>
      </dsp:txBody>
      <dsp:txXfrm>
        <a:off x="853145" y="971"/>
        <a:ext cx="2513564" cy="1508138"/>
      </dsp:txXfrm>
    </dsp:sp>
    <dsp:sp modelId="{B978DAB1-2AD8-4AE7-83A0-BB2C3B3510B1}">
      <dsp:nvSpPr>
        <dsp:cNvPr id="0" name=""/>
        <dsp:cNvSpPr/>
      </dsp:nvSpPr>
      <dsp:spPr>
        <a:xfrm>
          <a:off x="3618066" y="971"/>
          <a:ext cx="2513564" cy="150813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smtClean="0"/>
            <a:t>Authentizität der handwerklichen Ausführung</a:t>
          </a:r>
          <a:endParaRPr lang="de-DE" sz="2500" kern="1200"/>
        </a:p>
      </dsp:txBody>
      <dsp:txXfrm>
        <a:off x="3618066" y="971"/>
        <a:ext cx="2513564" cy="1508138"/>
      </dsp:txXfrm>
    </dsp:sp>
    <dsp:sp modelId="{E3968742-A79F-4FC1-9F76-AAD30C11379D}">
      <dsp:nvSpPr>
        <dsp:cNvPr id="0" name=""/>
        <dsp:cNvSpPr/>
      </dsp:nvSpPr>
      <dsp:spPr>
        <a:xfrm>
          <a:off x="853145" y="1760466"/>
          <a:ext cx="2513564" cy="150813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smtClean="0"/>
            <a:t>Authentizität der Konstruktion</a:t>
          </a:r>
          <a:endParaRPr lang="de-DE" sz="2500" kern="1200"/>
        </a:p>
      </dsp:txBody>
      <dsp:txXfrm>
        <a:off x="853145" y="1760466"/>
        <a:ext cx="2513564" cy="1508138"/>
      </dsp:txXfrm>
    </dsp:sp>
    <dsp:sp modelId="{958FFCF8-150A-4F47-93EE-1224237DF9C7}">
      <dsp:nvSpPr>
        <dsp:cNvPr id="0" name=""/>
        <dsp:cNvSpPr/>
      </dsp:nvSpPr>
      <dsp:spPr>
        <a:xfrm>
          <a:off x="3618066" y="1760466"/>
          <a:ext cx="2513564" cy="150813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smtClean="0"/>
            <a:t>Authentizität des Entwurfs</a:t>
          </a:r>
          <a:endParaRPr lang="de-DE" sz="2500" kern="1200"/>
        </a:p>
      </dsp:txBody>
      <dsp:txXfrm>
        <a:off x="3618066" y="1760466"/>
        <a:ext cx="2513564" cy="1508138"/>
      </dsp:txXfrm>
    </dsp:sp>
    <dsp:sp modelId="{3562B7B2-B853-4ABF-AAAE-473546C5F556}">
      <dsp:nvSpPr>
        <dsp:cNvPr id="0" name=""/>
        <dsp:cNvSpPr/>
      </dsp:nvSpPr>
      <dsp:spPr>
        <a:xfrm>
          <a:off x="2235605" y="3519961"/>
          <a:ext cx="2513564" cy="150813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smtClean="0"/>
            <a:t>Authentizität des Standorts, der Lage</a:t>
          </a:r>
          <a:endParaRPr lang="de-DE" sz="2500" kern="1200"/>
        </a:p>
      </dsp:txBody>
      <dsp:txXfrm>
        <a:off x="2235605" y="3519961"/>
        <a:ext cx="2513564" cy="150813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Stellungnahme lokales </a:t>
          </a:r>
          <a:r>
            <a:rPr lang="de-AT" sz="3000" kern="1200" smtClean="0"/>
            <a:t>Monitoring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4-Augen-Prinzip</a:t>
          </a:r>
          <a:endParaRPr lang="de-AT" sz="3000" kern="1200"/>
        </a:p>
      </dsp:txBody>
      <dsp:txXfrm>
        <a:off x="852" y="353108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36970" y="360032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Stellungnahme nationales Monitoring</a:t>
          </a:r>
          <a:endParaRPr lang="de-AT" sz="3000" kern="1200"/>
        </a:p>
      </dsp:txBody>
      <dsp:txXfrm>
        <a:off x="3636970" y="360032"/>
        <a:ext cx="3325271" cy="1995163"/>
      </dsp:txXfrm>
    </dsp:sp>
    <dsp:sp modelId="{0E9CDB69-5B55-4E61-A4CF-E402D2B4CFA3}">
      <dsp:nvSpPr>
        <dsp:cNvPr id="0" name=""/>
        <dsp:cNvSpPr/>
      </dsp:nvSpPr>
      <dsp:spPr>
        <a:xfrm>
          <a:off x="8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HIA</a:t>
          </a:r>
          <a:endParaRPr lang="de-AT" sz="3000" kern="1200"/>
        </a:p>
      </dsp:txBody>
      <dsp:txXfrm>
        <a:off x="852" y="2680799"/>
        <a:ext cx="3325271" cy="1995163"/>
      </dsp:txXfrm>
    </dsp:sp>
    <dsp:sp modelId="{10951864-D9AF-4091-BF73-96C5E6BF6D4E}">
      <dsp:nvSpPr>
        <dsp:cNvPr id="0" name=""/>
        <dsp:cNvSpPr/>
      </dsp:nvSpPr>
      <dsp:spPr>
        <a:xfrm>
          <a:off x="3658651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smtClean="0"/>
            <a:t>Advisoriy Mission</a:t>
          </a:r>
          <a:endParaRPr lang="de-AT" sz="3000" kern="1200"/>
        </a:p>
      </dsp:txBody>
      <dsp:txXfrm>
        <a:off x="3658651" y="2680799"/>
        <a:ext cx="3325271" cy="199516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900" kern="1200" smtClean="0"/>
            <a:t>SOC Reports</a:t>
          </a:r>
          <a:endParaRPr lang="de-AT" sz="4900" kern="1200"/>
        </a:p>
      </dsp:txBody>
      <dsp:txXfrm>
        <a:off x="852" y="353108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36970" y="360032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900" kern="1200" smtClean="0"/>
            <a:t>Periodic Reports</a:t>
          </a:r>
          <a:endParaRPr lang="de-AT" sz="4900" kern="1200"/>
        </a:p>
      </dsp:txBody>
      <dsp:txXfrm>
        <a:off x="3636970" y="360032"/>
        <a:ext cx="3325271" cy="1995163"/>
      </dsp:txXfrm>
    </dsp:sp>
    <dsp:sp modelId="{0E9CDB69-5B55-4E61-A4CF-E402D2B4CFA3}">
      <dsp:nvSpPr>
        <dsp:cNvPr id="0" name=""/>
        <dsp:cNvSpPr/>
      </dsp:nvSpPr>
      <dsp:spPr>
        <a:xfrm>
          <a:off x="18297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4900" kern="1200" smtClean="0"/>
            <a:t>Monitoring Reports</a:t>
          </a:r>
          <a:endParaRPr lang="de-AT" sz="4900" kern="1200"/>
        </a:p>
      </dsp:txBody>
      <dsp:txXfrm>
        <a:off x="1829752" y="2680799"/>
        <a:ext cx="3325271" cy="1995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700" kern="1200" smtClean="0"/>
            <a:t>UNESCO</a:t>
          </a:r>
          <a:endParaRPr lang="de-AT" sz="3700" kern="1200"/>
        </a:p>
      </dsp:txBody>
      <dsp:txXfrm>
        <a:off x="852" y="353108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58651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700" kern="1200" smtClean="0"/>
            <a:t>State Party</a:t>
          </a:r>
          <a:endParaRPr lang="de-AT" sz="3700" kern="1200"/>
        </a:p>
      </dsp:txBody>
      <dsp:txXfrm>
        <a:off x="3658651" y="353108"/>
        <a:ext cx="3325271" cy="1995163"/>
      </dsp:txXfrm>
    </dsp:sp>
    <dsp:sp modelId="{1663E93C-26F5-49E8-A725-E62EBB8B13FD}">
      <dsp:nvSpPr>
        <dsp:cNvPr id="0" name=""/>
        <dsp:cNvSpPr/>
      </dsp:nvSpPr>
      <dsp:spPr>
        <a:xfrm>
          <a:off x="18297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700" kern="1200" smtClean="0"/>
            <a:t>Welterbestätte</a:t>
          </a:r>
          <a:endParaRPr lang="de-AT" sz="3700" kern="1200"/>
        </a:p>
      </dsp:txBody>
      <dsp:txXfrm>
        <a:off x="1829752" y="2680799"/>
        <a:ext cx="3325271" cy="1995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1378868" y="0"/>
          <a:ext cx="4320017" cy="1311301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400" kern="1200" smtClean="0"/>
            <a:t>UNESCO</a:t>
          </a:r>
          <a:endParaRPr lang="de-AT" sz="3400" kern="1200"/>
        </a:p>
      </dsp:txBody>
      <dsp:txXfrm>
        <a:off x="1378868" y="0"/>
        <a:ext cx="4320017" cy="1311301"/>
      </dsp:txXfrm>
    </dsp:sp>
    <dsp:sp modelId="{7E9AC739-951B-47E5-A3BC-F31F7B4284AE}">
      <dsp:nvSpPr>
        <dsp:cNvPr id="0" name=""/>
        <dsp:cNvSpPr/>
      </dsp:nvSpPr>
      <dsp:spPr>
        <a:xfrm>
          <a:off x="1417270" y="1679744"/>
          <a:ext cx="4320017" cy="1430192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400" kern="1200" smtClean="0"/>
            <a:t>Welterbezentrum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400" kern="1200" smtClean="0"/>
            <a:t>Paris</a:t>
          </a:r>
          <a:endParaRPr lang="de-AT" sz="3400" kern="1200"/>
        </a:p>
      </dsp:txBody>
      <dsp:txXfrm>
        <a:off x="1417270" y="1679744"/>
        <a:ext cx="4320017" cy="1430192"/>
      </dsp:txXfrm>
    </dsp:sp>
    <dsp:sp modelId="{1663E93C-26F5-49E8-A725-E62EBB8B13FD}">
      <dsp:nvSpPr>
        <dsp:cNvPr id="0" name=""/>
        <dsp:cNvSpPr/>
      </dsp:nvSpPr>
      <dsp:spPr>
        <a:xfrm>
          <a:off x="1423648" y="3553627"/>
          <a:ext cx="4324558" cy="142245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400" kern="1200" smtClean="0"/>
            <a:t>Österreichische UNESCO Komission</a:t>
          </a:r>
          <a:endParaRPr lang="de-AT" sz="3400" kern="1200"/>
        </a:p>
      </dsp:txBody>
      <dsp:txXfrm>
        <a:off x="1423648" y="3553627"/>
        <a:ext cx="4324558" cy="1422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36566" y="10955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International</a:t>
          </a:r>
          <a:endParaRPr lang="de-AT" sz="3300" kern="1200"/>
        </a:p>
      </dsp:txBody>
      <dsp:txXfrm>
        <a:off x="36566" y="109559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564978" y="93637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Nationalkomitee</a:t>
          </a:r>
          <a:endParaRPr lang="de-AT" sz="3300" kern="1200"/>
        </a:p>
      </dsp:txBody>
      <dsp:txXfrm>
        <a:off x="3564978" y="93637"/>
        <a:ext cx="3325271" cy="1995163"/>
      </dsp:txXfrm>
    </dsp:sp>
    <dsp:sp modelId="{1663E93C-26F5-49E8-A725-E62EBB8B13FD}">
      <dsp:nvSpPr>
        <dsp:cNvPr id="0" name=""/>
        <dsp:cNvSpPr/>
      </dsp:nvSpPr>
      <dsp:spPr>
        <a:xfrm>
          <a:off x="36566" y="2592293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Monitoring Group</a:t>
          </a:r>
          <a:endParaRPr lang="de-AT" sz="3300" kern="1200"/>
        </a:p>
      </dsp:txBody>
      <dsp:txXfrm>
        <a:off x="36566" y="2592293"/>
        <a:ext cx="3325271" cy="1995163"/>
      </dsp:txXfrm>
    </dsp:sp>
    <dsp:sp modelId="{858FA6A4-F7F6-49AF-8B53-E66AF8EF9A75}">
      <dsp:nvSpPr>
        <dsp:cNvPr id="0" name=""/>
        <dsp:cNvSpPr/>
      </dsp:nvSpPr>
      <dsp:spPr>
        <a:xfrm>
          <a:off x="3564978" y="2592293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Monitor_in</a:t>
          </a:r>
          <a:endParaRPr lang="de-AT" sz="3300" kern="1200"/>
        </a:p>
      </dsp:txBody>
      <dsp:txXfrm>
        <a:off x="3564978" y="2592293"/>
        <a:ext cx="3325271" cy="19951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3636970" y="10955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International</a:t>
          </a:r>
          <a:endParaRPr lang="de-AT" sz="3300" kern="1200"/>
        </a:p>
      </dsp:txBody>
      <dsp:txXfrm>
        <a:off x="3636970" y="109559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36970" y="2592280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ICOMOS Nationalkomitee</a:t>
          </a:r>
          <a:endParaRPr lang="de-AT" sz="3300" kern="1200"/>
        </a:p>
      </dsp:txBody>
      <dsp:txXfrm>
        <a:off x="3636970" y="2592280"/>
        <a:ext cx="3325271" cy="1995163"/>
      </dsp:txXfrm>
    </dsp:sp>
    <dsp:sp modelId="{1663E93C-26F5-49E8-A725-E62EBB8B13FD}">
      <dsp:nvSpPr>
        <dsp:cNvPr id="0" name=""/>
        <dsp:cNvSpPr/>
      </dsp:nvSpPr>
      <dsp:spPr>
        <a:xfrm>
          <a:off x="36566" y="2592293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Österreichische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UNESCO Komission</a:t>
          </a:r>
          <a:endParaRPr lang="de-AT" sz="3300" kern="1200"/>
        </a:p>
      </dsp:txBody>
      <dsp:txXfrm>
        <a:off x="36566" y="2592293"/>
        <a:ext cx="3325271" cy="1995163"/>
      </dsp:txXfrm>
    </dsp:sp>
    <dsp:sp modelId="{858FA6A4-F7F6-49AF-8B53-E66AF8EF9A75}">
      <dsp:nvSpPr>
        <dsp:cNvPr id="0" name=""/>
        <dsp:cNvSpPr/>
      </dsp:nvSpPr>
      <dsp:spPr>
        <a:xfrm>
          <a:off x="36566" y="118451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300" kern="1200" smtClean="0"/>
            <a:t>UNESCO</a:t>
          </a:r>
          <a:endParaRPr lang="de-AT" sz="3300" kern="1200"/>
        </a:p>
      </dsp:txBody>
      <dsp:txXfrm>
        <a:off x="36566" y="118451"/>
        <a:ext cx="3325271" cy="19951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52" y="353108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5800" kern="1200" smtClean="0"/>
            <a:t>BKA</a:t>
          </a:r>
          <a:endParaRPr lang="de-AT" sz="5800" kern="1200"/>
        </a:p>
      </dsp:txBody>
      <dsp:txXfrm>
        <a:off x="852" y="353108"/>
        <a:ext cx="3325271" cy="1995163"/>
      </dsp:txXfrm>
    </dsp:sp>
    <dsp:sp modelId="{7E9AC739-951B-47E5-A3BC-F31F7B4284AE}">
      <dsp:nvSpPr>
        <dsp:cNvPr id="0" name=""/>
        <dsp:cNvSpPr/>
      </dsp:nvSpPr>
      <dsp:spPr>
        <a:xfrm>
          <a:off x="3636970" y="360032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5800" kern="1200" smtClean="0"/>
            <a:t>BMfA</a:t>
          </a:r>
          <a:endParaRPr lang="de-AT" sz="5800" kern="1200"/>
        </a:p>
      </dsp:txBody>
      <dsp:txXfrm>
        <a:off x="3636970" y="360032"/>
        <a:ext cx="3325271" cy="1995163"/>
      </dsp:txXfrm>
    </dsp:sp>
    <dsp:sp modelId="{50E8F244-71E0-48BB-B337-D1EFD2B889E8}">
      <dsp:nvSpPr>
        <dsp:cNvPr id="0" name=""/>
        <dsp:cNvSpPr/>
      </dsp:nvSpPr>
      <dsp:spPr>
        <a:xfrm>
          <a:off x="852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5800" kern="1200" smtClean="0"/>
            <a:t>BDA</a:t>
          </a:r>
          <a:endParaRPr lang="de-AT" sz="5800" kern="1200"/>
        </a:p>
      </dsp:txBody>
      <dsp:txXfrm>
        <a:off x="852" y="2680799"/>
        <a:ext cx="3325271" cy="1995163"/>
      </dsp:txXfrm>
    </dsp:sp>
    <dsp:sp modelId="{1663E93C-26F5-49E8-A725-E62EBB8B13FD}">
      <dsp:nvSpPr>
        <dsp:cNvPr id="0" name=""/>
        <dsp:cNvSpPr/>
      </dsp:nvSpPr>
      <dsp:spPr>
        <a:xfrm>
          <a:off x="3658651" y="2680799"/>
          <a:ext cx="3325271" cy="199516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5800" kern="1200" smtClean="0"/>
            <a:t>Staats-Politik</a:t>
          </a:r>
          <a:endParaRPr lang="de-AT" sz="5800" kern="1200"/>
        </a:p>
      </dsp:txBody>
      <dsp:txXfrm>
        <a:off x="3658651" y="2680799"/>
        <a:ext cx="3325271" cy="19951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354667" y="1296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Stadtverwaltung</a:t>
          </a:r>
          <a:endParaRPr lang="de-AT" sz="1800" kern="1200"/>
        </a:p>
      </dsp:txBody>
      <dsp:txXfrm>
        <a:off x="354667" y="1296"/>
        <a:ext cx="1995006" cy="1197004"/>
      </dsp:txXfrm>
    </dsp:sp>
    <dsp:sp modelId="{A3DC52F1-5C35-4ED9-A89D-790A916AF614}">
      <dsp:nvSpPr>
        <dsp:cNvPr id="0" name=""/>
        <dsp:cNvSpPr/>
      </dsp:nvSpPr>
      <dsp:spPr>
        <a:xfrm>
          <a:off x="2549175" y="1296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Landesverwaltung</a:t>
          </a:r>
          <a:endParaRPr lang="de-AT" sz="1800" kern="1200"/>
        </a:p>
      </dsp:txBody>
      <dsp:txXfrm>
        <a:off x="2549175" y="1296"/>
        <a:ext cx="1995006" cy="1197004"/>
      </dsp:txXfrm>
    </dsp:sp>
    <dsp:sp modelId="{7E9AC739-951B-47E5-A3BC-F31F7B4284AE}">
      <dsp:nvSpPr>
        <dsp:cNvPr id="0" name=""/>
        <dsp:cNvSpPr/>
      </dsp:nvSpPr>
      <dsp:spPr>
        <a:xfrm>
          <a:off x="4730675" y="5449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BDA Regionalabteilung</a:t>
          </a:r>
          <a:endParaRPr lang="de-AT" sz="1800" kern="1200"/>
        </a:p>
      </dsp:txBody>
      <dsp:txXfrm>
        <a:off x="4730675" y="5449"/>
        <a:ext cx="1995006" cy="1197004"/>
      </dsp:txXfrm>
    </dsp:sp>
    <dsp:sp modelId="{52124413-50C8-45AC-A1E5-8728C008EF67}">
      <dsp:nvSpPr>
        <dsp:cNvPr id="0" name=""/>
        <dsp:cNvSpPr/>
      </dsp:nvSpPr>
      <dsp:spPr>
        <a:xfrm>
          <a:off x="354667" y="139780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SVK</a:t>
          </a:r>
          <a:endParaRPr lang="de-AT" sz="1800" kern="1200"/>
        </a:p>
      </dsp:txBody>
      <dsp:txXfrm>
        <a:off x="354667" y="1397800"/>
        <a:ext cx="1995006" cy="1197004"/>
      </dsp:txXfrm>
    </dsp:sp>
    <dsp:sp modelId="{99000821-EB19-47C0-B962-D44E07F303DC}">
      <dsp:nvSpPr>
        <dsp:cNvPr id="0" name=""/>
        <dsp:cNvSpPr/>
      </dsp:nvSpPr>
      <dsp:spPr>
        <a:xfrm>
          <a:off x="2549175" y="139780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Landespolitik</a:t>
          </a:r>
          <a:endParaRPr lang="de-AT" sz="1800" kern="1200"/>
        </a:p>
      </dsp:txBody>
      <dsp:txXfrm>
        <a:off x="2549175" y="1397800"/>
        <a:ext cx="1995006" cy="1197004"/>
      </dsp:txXfrm>
    </dsp:sp>
    <dsp:sp modelId="{1663E93C-26F5-49E8-A725-E62EBB8B13FD}">
      <dsp:nvSpPr>
        <dsp:cNvPr id="0" name=""/>
        <dsp:cNvSpPr/>
      </dsp:nvSpPr>
      <dsp:spPr>
        <a:xfrm>
          <a:off x="4743683" y="139780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Stadtpolitik</a:t>
          </a:r>
          <a:endParaRPr lang="de-AT" sz="1800" kern="1200"/>
        </a:p>
      </dsp:txBody>
      <dsp:txXfrm>
        <a:off x="4743683" y="1397800"/>
        <a:ext cx="1995006" cy="1197004"/>
      </dsp:txXfrm>
    </dsp:sp>
    <dsp:sp modelId="{FB0D813A-1DA3-474B-A2B3-6052F1D9D7BA}">
      <dsp:nvSpPr>
        <dsp:cNvPr id="0" name=""/>
        <dsp:cNvSpPr/>
      </dsp:nvSpPr>
      <dsp:spPr>
        <a:xfrm>
          <a:off x="354667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Altstadtmarketing</a:t>
          </a:r>
          <a:endParaRPr lang="de-AT" sz="1800" kern="1200"/>
        </a:p>
      </dsp:txBody>
      <dsp:txXfrm>
        <a:off x="354667" y="2794305"/>
        <a:ext cx="1995006" cy="1197004"/>
      </dsp:txXfrm>
    </dsp:sp>
    <dsp:sp modelId="{41273DC3-2FC3-46A7-9696-5C6DBF9609C2}">
      <dsp:nvSpPr>
        <dsp:cNvPr id="0" name=""/>
        <dsp:cNvSpPr/>
      </dsp:nvSpPr>
      <dsp:spPr>
        <a:xfrm>
          <a:off x="2549175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Stadtverein</a:t>
          </a:r>
          <a:endParaRPr lang="de-AT" sz="1800" kern="1200"/>
        </a:p>
      </dsp:txBody>
      <dsp:txXfrm>
        <a:off x="2549175" y="2794305"/>
        <a:ext cx="1995006" cy="1197004"/>
      </dsp:txXfrm>
    </dsp:sp>
    <dsp:sp modelId="{DF33F8B8-BB82-4412-AAAF-3F84A3C9A0C9}">
      <dsp:nvSpPr>
        <dsp:cNvPr id="0" name=""/>
        <dsp:cNvSpPr/>
      </dsp:nvSpPr>
      <dsp:spPr>
        <a:xfrm>
          <a:off x="4743683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Initiative Architektur</a:t>
          </a:r>
          <a:endParaRPr lang="de-AT" sz="1800" kern="1200"/>
        </a:p>
      </dsp:txBody>
      <dsp:txXfrm>
        <a:off x="4743683" y="2794305"/>
        <a:ext cx="1995006" cy="1197004"/>
      </dsp:txXfrm>
    </dsp:sp>
    <dsp:sp modelId="{886FD696-EB16-4FA7-B46A-47DAED907D99}">
      <dsp:nvSpPr>
        <dsp:cNvPr id="0" name=""/>
        <dsp:cNvSpPr/>
      </dsp:nvSpPr>
      <dsp:spPr>
        <a:xfrm>
          <a:off x="1451921" y="419081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Verein Umbaukultur</a:t>
          </a:r>
          <a:endParaRPr lang="de-AT" sz="1800" kern="1200"/>
        </a:p>
      </dsp:txBody>
      <dsp:txXfrm>
        <a:off x="1451921" y="4190810"/>
        <a:ext cx="1995006" cy="1197004"/>
      </dsp:txXfrm>
    </dsp:sp>
    <dsp:sp modelId="{55975E0A-F20C-40A8-807F-784DA7A868AB}">
      <dsp:nvSpPr>
        <dsp:cNvPr id="0" name=""/>
        <dsp:cNvSpPr/>
      </dsp:nvSpPr>
      <dsp:spPr>
        <a:xfrm>
          <a:off x="3646429" y="419081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smtClean="0"/>
            <a:t>Bürger_innen</a:t>
          </a:r>
          <a:endParaRPr lang="de-AT" sz="1800" kern="1200"/>
        </a:p>
      </dsp:txBody>
      <dsp:txXfrm>
        <a:off x="3646429" y="4190810"/>
        <a:ext cx="1995006" cy="11970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354667" y="1296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Baubehörde</a:t>
          </a:r>
          <a:endParaRPr lang="de-AT" sz="1500" kern="1200"/>
        </a:p>
      </dsp:txBody>
      <dsp:txXfrm>
        <a:off x="354667" y="1296"/>
        <a:ext cx="1995006" cy="1197004"/>
      </dsp:txXfrm>
    </dsp:sp>
    <dsp:sp modelId="{DC18BA33-E6CB-40EA-B02F-9C01859236C9}">
      <dsp:nvSpPr>
        <dsp:cNvPr id="0" name=""/>
        <dsp:cNvSpPr/>
      </dsp:nvSpPr>
      <dsp:spPr>
        <a:xfrm>
          <a:off x="2549175" y="1296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Städtische Bauforschung</a:t>
          </a:r>
          <a:endParaRPr lang="de-AT" sz="1500" kern="1200"/>
        </a:p>
      </dsp:txBody>
      <dsp:txXfrm>
        <a:off x="2549175" y="1296"/>
        <a:ext cx="1995006" cy="1197004"/>
      </dsp:txXfrm>
    </dsp:sp>
    <dsp:sp modelId="{A3DC52F1-5C35-4ED9-A89D-790A916AF614}">
      <dsp:nvSpPr>
        <dsp:cNvPr id="0" name=""/>
        <dsp:cNvSpPr/>
      </dsp:nvSpPr>
      <dsp:spPr>
        <a:xfrm>
          <a:off x="4743683" y="1296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Räumliches Entwicklungskonzept</a:t>
          </a:r>
          <a:endParaRPr lang="de-AT" sz="1500" kern="1200"/>
        </a:p>
      </dsp:txBody>
      <dsp:txXfrm>
        <a:off x="4743683" y="1296"/>
        <a:ext cx="1995006" cy="1197004"/>
      </dsp:txXfrm>
    </dsp:sp>
    <dsp:sp modelId="{7E9AC739-951B-47E5-A3BC-F31F7B4284AE}">
      <dsp:nvSpPr>
        <dsp:cNvPr id="0" name=""/>
        <dsp:cNvSpPr/>
      </dsp:nvSpPr>
      <dsp:spPr>
        <a:xfrm>
          <a:off x="341660" y="1401954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Flächenwidmung, Bebauungspläne (Zone II)</a:t>
          </a:r>
          <a:endParaRPr lang="de-AT" sz="1500" kern="1200"/>
        </a:p>
      </dsp:txBody>
      <dsp:txXfrm>
        <a:off x="341660" y="1401954"/>
        <a:ext cx="1995006" cy="1197004"/>
      </dsp:txXfrm>
    </dsp:sp>
    <dsp:sp modelId="{52124413-50C8-45AC-A1E5-8728C008EF67}">
      <dsp:nvSpPr>
        <dsp:cNvPr id="0" name=""/>
        <dsp:cNvSpPr/>
      </dsp:nvSpPr>
      <dsp:spPr>
        <a:xfrm>
          <a:off x="2549175" y="139780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Naturschutzbehörde</a:t>
          </a:r>
          <a:endParaRPr lang="de-AT" sz="1500" kern="1200"/>
        </a:p>
      </dsp:txBody>
      <dsp:txXfrm>
        <a:off x="2549175" y="1397800"/>
        <a:ext cx="1995006" cy="1197004"/>
      </dsp:txXfrm>
    </dsp:sp>
    <dsp:sp modelId="{99000821-EB19-47C0-B962-D44E07F303DC}">
      <dsp:nvSpPr>
        <dsp:cNvPr id="0" name=""/>
        <dsp:cNvSpPr/>
      </dsp:nvSpPr>
      <dsp:spPr>
        <a:xfrm>
          <a:off x="4743683" y="139780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Verkehrsplanung</a:t>
          </a:r>
          <a:endParaRPr lang="de-AT" sz="1500" kern="1200"/>
        </a:p>
      </dsp:txBody>
      <dsp:txXfrm>
        <a:off x="4743683" y="1397800"/>
        <a:ext cx="1995006" cy="1197004"/>
      </dsp:txXfrm>
    </dsp:sp>
    <dsp:sp modelId="{1663E93C-26F5-49E8-A725-E62EBB8B13FD}">
      <dsp:nvSpPr>
        <dsp:cNvPr id="0" name=""/>
        <dsp:cNvSpPr/>
      </dsp:nvSpPr>
      <dsp:spPr>
        <a:xfrm>
          <a:off x="354667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Tourismus</a:t>
          </a:r>
          <a:endParaRPr lang="de-AT" sz="1500" kern="1200"/>
        </a:p>
      </dsp:txBody>
      <dsp:txXfrm>
        <a:off x="354667" y="2794305"/>
        <a:ext cx="1995006" cy="1197004"/>
      </dsp:txXfrm>
    </dsp:sp>
    <dsp:sp modelId="{FB0D813A-1DA3-474B-A2B3-6052F1D9D7BA}">
      <dsp:nvSpPr>
        <dsp:cNvPr id="0" name=""/>
        <dsp:cNvSpPr/>
      </dsp:nvSpPr>
      <dsp:spPr>
        <a:xfrm>
          <a:off x="2549175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Altstadtmarketing</a:t>
          </a:r>
          <a:endParaRPr lang="de-AT" sz="1500" kern="1200"/>
        </a:p>
      </dsp:txBody>
      <dsp:txXfrm>
        <a:off x="2549175" y="2794305"/>
        <a:ext cx="1995006" cy="1197004"/>
      </dsp:txXfrm>
    </dsp:sp>
    <dsp:sp modelId="{41273DC3-2FC3-46A7-9696-5C6DBF9609C2}">
      <dsp:nvSpPr>
        <dsp:cNvPr id="0" name=""/>
        <dsp:cNvSpPr/>
      </dsp:nvSpPr>
      <dsp:spPr>
        <a:xfrm>
          <a:off x="4743683" y="2794305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Kunstbeirat</a:t>
          </a:r>
          <a:endParaRPr lang="de-AT" sz="1500" kern="1200"/>
        </a:p>
      </dsp:txBody>
      <dsp:txXfrm>
        <a:off x="4743683" y="2794305"/>
        <a:ext cx="1995006" cy="1197004"/>
      </dsp:txXfrm>
    </dsp:sp>
    <dsp:sp modelId="{DF33F8B8-BB82-4412-AAAF-3F84A3C9A0C9}">
      <dsp:nvSpPr>
        <dsp:cNvPr id="0" name=""/>
        <dsp:cNvSpPr/>
      </dsp:nvSpPr>
      <dsp:spPr>
        <a:xfrm>
          <a:off x="354667" y="419081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Stadtbildpflege</a:t>
          </a:r>
          <a:endParaRPr lang="de-AT" sz="1500" kern="1200"/>
        </a:p>
      </dsp:txBody>
      <dsp:txXfrm>
        <a:off x="354667" y="4190810"/>
        <a:ext cx="1995006" cy="1197004"/>
      </dsp:txXfrm>
    </dsp:sp>
    <dsp:sp modelId="{886FD696-EB16-4FA7-B46A-47DAED907D99}">
      <dsp:nvSpPr>
        <dsp:cNvPr id="0" name=""/>
        <dsp:cNvSpPr/>
      </dsp:nvSpPr>
      <dsp:spPr>
        <a:xfrm>
          <a:off x="2549175" y="419081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BDA Abt. Sbg. Archäologie</a:t>
          </a:r>
          <a:endParaRPr lang="de-AT" sz="1500" kern="1200"/>
        </a:p>
      </dsp:txBody>
      <dsp:txXfrm>
        <a:off x="2549175" y="4190810"/>
        <a:ext cx="1995006" cy="1197004"/>
      </dsp:txXfrm>
    </dsp:sp>
    <dsp:sp modelId="{55975E0A-F20C-40A8-807F-784DA7A868AB}">
      <dsp:nvSpPr>
        <dsp:cNvPr id="0" name=""/>
        <dsp:cNvSpPr/>
      </dsp:nvSpPr>
      <dsp:spPr>
        <a:xfrm>
          <a:off x="4743683" y="4190810"/>
          <a:ext cx="1995006" cy="119700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kern="1200" smtClean="0"/>
            <a:t>Gestaltungsbeirat</a:t>
          </a:r>
          <a:endParaRPr lang="de-AT" sz="1500" kern="1200"/>
        </a:p>
      </dsp:txBody>
      <dsp:txXfrm>
        <a:off x="4743683" y="4190810"/>
        <a:ext cx="1995006" cy="11970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F59A-8C44-4B6F-9D7E-3EBEA416FD11}">
      <dsp:nvSpPr>
        <dsp:cNvPr id="0" name=""/>
        <dsp:cNvSpPr/>
      </dsp:nvSpPr>
      <dsp:spPr>
        <a:xfrm>
          <a:off x="865" y="499528"/>
          <a:ext cx="3376964" cy="202617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700" kern="1200" smtClean="0"/>
            <a:t>Immobilienwirtschaft</a:t>
          </a:r>
          <a:endParaRPr lang="de-AT" sz="2700" kern="1200"/>
        </a:p>
      </dsp:txBody>
      <dsp:txXfrm>
        <a:off x="865" y="499528"/>
        <a:ext cx="3376964" cy="2026178"/>
      </dsp:txXfrm>
    </dsp:sp>
    <dsp:sp modelId="{A3DC52F1-5C35-4ED9-A89D-790A916AF614}">
      <dsp:nvSpPr>
        <dsp:cNvPr id="0" name=""/>
        <dsp:cNvSpPr/>
      </dsp:nvSpPr>
      <dsp:spPr>
        <a:xfrm>
          <a:off x="3715527" y="499528"/>
          <a:ext cx="3376964" cy="202617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700" kern="1200" smtClean="0"/>
            <a:t>Bauwirtschaft</a:t>
          </a:r>
          <a:endParaRPr lang="de-AT" sz="2700" kern="1200"/>
        </a:p>
      </dsp:txBody>
      <dsp:txXfrm>
        <a:off x="3715527" y="499528"/>
        <a:ext cx="3376964" cy="2026178"/>
      </dsp:txXfrm>
    </dsp:sp>
    <dsp:sp modelId="{0667DBF2-9908-4429-87A7-C1DC46D27B44}">
      <dsp:nvSpPr>
        <dsp:cNvPr id="0" name=""/>
        <dsp:cNvSpPr/>
      </dsp:nvSpPr>
      <dsp:spPr>
        <a:xfrm>
          <a:off x="865" y="2863403"/>
          <a:ext cx="3376964" cy="202617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700" kern="1200" smtClean="0"/>
            <a:t>Tourismuswirtschaft</a:t>
          </a:r>
          <a:endParaRPr lang="de-AT" sz="2700" kern="1200"/>
        </a:p>
      </dsp:txBody>
      <dsp:txXfrm>
        <a:off x="865" y="2863403"/>
        <a:ext cx="3376964" cy="2026178"/>
      </dsp:txXfrm>
    </dsp:sp>
    <dsp:sp modelId="{C7838AE7-9F7E-4234-871E-08676C761FE2}">
      <dsp:nvSpPr>
        <dsp:cNvPr id="0" name=""/>
        <dsp:cNvSpPr/>
      </dsp:nvSpPr>
      <dsp:spPr>
        <a:xfrm>
          <a:off x="3715527" y="2863403"/>
          <a:ext cx="3376964" cy="2026178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700" kern="1200" smtClean="0"/>
            <a:t>Kapitalanlage</a:t>
          </a:r>
          <a:endParaRPr lang="de-AT" sz="2700" kern="1200"/>
        </a:p>
      </dsp:txBody>
      <dsp:txXfrm>
        <a:off x="3715527" y="2863403"/>
        <a:ext cx="3376964" cy="2026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2AFDE52-190E-4E29-83FF-918DA4A538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134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0EC15-3BB2-4493-9D2B-A0FDEA77AE61}" type="slidenum">
              <a:rPr lang="de-DE" altLang="de-DE"/>
              <a:pPr algn="r" eaLnBrk="1" hangingPunct="1"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0EC15-3BB2-4493-9D2B-A0FDEA77AE61}" type="slidenum">
              <a:rPr lang="de-DE" altLang="de-DE"/>
              <a:pPr algn="r" eaLnBrk="1" hangingPunct="1"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E387B6-8ECA-4496-9267-59ACF644F8F2}" type="slidenum">
              <a:rPr lang="de-DE" altLang="de-DE"/>
              <a:pPr algn="r" eaLnBrk="1" hangingPunct="1"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/>
            <a:fld id="{3D088965-1300-4693-8C76-27F82F335F3F}" type="slidenum">
              <a:rPr lang="de-DE" sz="1200">
                <a:solidFill>
                  <a:schemeClr val="tx1"/>
                </a:solidFill>
              </a:rPr>
              <a:pPr algn="r" eaLnBrk="1" hangingPunct="1"/>
              <a:t>34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16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/>
            <a:fld id="{289574C1-EA8E-457C-8FBC-82A806FE6CEF}" type="slidenum">
              <a:rPr lang="de-DE" sz="1200">
                <a:solidFill>
                  <a:schemeClr val="tx1"/>
                </a:solidFill>
              </a:rPr>
              <a:pPr algn="r" eaLnBrk="1" hangingPunct="1"/>
              <a:t>35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20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/>
            <a:fld id="{289574C1-EA8E-457C-8FBC-82A806FE6CEF}" type="slidenum">
              <a:rPr lang="de-DE" sz="1200">
                <a:solidFill>
                  <a:schemeClr val="tx1"/>
                </a:solidFill>
              </a:rPr>
              <a:pPr algn="r" eaLnBrk="1" hangingPunct="1"/>
              <a:t>36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20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E387B6-8ECA-4496-9267-59ACF644F8F2}" type="slidenum">
              <a:rPr lang="de-DE" altLang="de-DE"/>
              <a:pPr algn="r" eaLnBrk="1" hangingPunct="1"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BEDDBF-113E-4782-BB2A-D3F9EA64A1C9}" type="slidenum">
              <a:rPr lang="de-DE" altLang="de-DE"/>
              <a:pPr algn="r" eaLnBrk="1" hangingPunct="1">
                <a:spcBef>
                  <a:spcPct val="0"/>
                </a:spcBef>
              </a:pPr>
              <a:t>44</a:t>
            </a:fld>
            <a:endParaRPr lang="de-DE" altLang="de-DE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1BABAC-C24C-4EEA-83B0-7BD8C35C22B9}" type="slidenum">
              <a:rPr lang="de-DE" altLang="de-DE"/>
              <a:pPr algn="r" eaLnBrk="1" hangingPunct="1">
                <a:spcBef>
                  <a:spcPct val="0"/>
                </a:spcBef>
              </a:pPr>
              <a:t>45</a:t>
            </a:fld>
            <a:endParaRPr lang="de-DE" alt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46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0EC15-3BB2-4493-9D2B-A0FDEA77AE61}" type="slidenum">
              <a:rPr lang="de-DE" altLang="de-DE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47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48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49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50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AD2688-25CD-4594-9AC7-F90BAA09C780}" type="slidenum">
              <a:rPr lang="de-DE" altLang="de-DE"/>
              <a:pPr algn="r" eaLnBrk="1" hangingPunct="1">
                <a:spcBef>
                  <a:spcPct val="0"/>
                </a:spcBef>
              </a:pPr>
              <a:t>51</a:t>
            </a:fld>
            <a:endParaRPr lang="de-DE" alt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/>
            <a:fld id="{1F5AE1D4-A6B1-4AF8-997F-FFBD33B1A001}" type="slidenum">
              <a:rPr lang="de-DE" sz="1200">
                <a:solidFill>
                  <a:schemeClr val="tx1"/>
                </a:solidFill>
              </a:rPr>
              <a:pPr algn="r" eaLnBrk="1" hangingPunct="1"/>
              <a:t>52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/>
            <a:fld id="{1F5AE1D4-A6B1-4AF8-997F-FFBD33B1A001}" type="slidenum">
              <a:rPr lang="de-DE" sz="1200">
                <a:solidFill>
                  <a:schemeClr val="tx1"/>
                </a:solidFill>
              </a:rPr>
              <a:pPr algn="r" eaLnBrk="1" hangingPunct="1"/>
              <a:t>53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0EC15-3BB2-4493-9D2B-A0FDEA77AE61}" type="slidenum">
              <a:rPr lang="de-DE" altLang="de-DE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0EC15-3BB2-4493-9D2B-A0FDEA77AE61}" type="slidenum">
              <a:rPr lang="de-DE" altLang="de-DE"/>
              <a:pPr algn="r" eaLnBrk="1" hangingPunct="1"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063E42-C81C-41DB-A749-626A89FCBE21}" type="slidenum">
              <a:rPr lang="de-DE" altLang="de-DE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3F57-9D8A-4604-A578-4B9361C44717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D5F8-EE03-48BD-8E95-949632C085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55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6A6CE-0569-4EC4-A574-ABB9BEA01E3A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CEE81-A6F9-4324-AB49-B4DDEC3CF9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52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785A-33DB-474A-8931-E6F610E5593F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07A0-36BE-4936-AEB9-DEB49C9298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00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340E4-F642-4A75-A1E4-409D96CD0151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CAA6-BE2A-47D5-9E91-E34F8BB62A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35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47EA2-98D5-4068-B16E-FE259BEEA1BE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797B7-86D0-46BA-8E9B-FFE6F8A2F2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69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7F09A-6719-45DB-A482-01604199F18B}" type="datetime1">
              <a:rPr lang="de-DE" smtClean="0"/>
              <a:t>09.12.2018</a:t>
            </a:fld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79886-B59F-4573-9BD6-5629E921FB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61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AE599-5B30-4753-A16F-30D8F13A3717}" type="datetime1">
              <a:rPr lang="de-DE" smtClean="0"/>
              <a:t>09.12.2018</a:t>
            </a:fld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93685-6415-41B8-B5C3-5A827B7679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95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EC8D-FD12-42E8-8313-79C6783B2D15}" type="datetime1">
              <a:rPr lang="de-DE" smtClean="0"/>
              <a:t>09.12.2018</a:t>
            </a:fld>
            <a:endParaRPr lang="de-A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A697B-9D9E-4498-8F7C-5EBB568EA4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89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7014E-BB10-410D-A7D5-AA9645AABC83}" type="datetime1">
              <a:rPr lang="de-DE" smtClean="0"/>
              <a:t>09.12.2018</a:t>
            </a:fld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7229-C455-4FD1-8A42-F459A7FECF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4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66BC2-91EA-43D2-971F-098CE667CD71}" type="datetime1">
              <a:rPr lang="de-DE" smtClean="0"/>
              <a:t>09.12.2018</a:t>
            </a:fld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9BBC1-3787-4534-B0B2-9DB8A194DF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7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E404C-9A0F-45F1-8CEE-6A8345CC9C57}" type="datetime1">
              <a:rPr lang="de-DE" smtClean="0"/>
              <a:t>09.12.2018</a:t>
            </a:fld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75C9D-C245-4D27-8570-BB6CA478A7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61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CC7F2-6305-49E9-920D-F7472C617E6B}" type="datetime1">
              <a:rPr lang="de-DE" smtClean="0"/>
              <a:t>09.12.2018</a:t>
            </a:fld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BADDC-D47A-41C4-B8DA-BBAC503711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23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87423CD-2A4F-4FFD-9440-F36B17B23469}" type="datetime1">
              <a:rPr lang="de-DE" smtClean="0"/>
              <a:t>09.12.2018</a:t>
            </a:fld>
            <a:endParaRPr lang="de-A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71550" y="6381750"/>
            <a:ext cx="71294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C07270-CA07-4D63-9B3E-145BF38549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8208912" cy="1584176"/>
          </a:xfrm>
        </p:spPr>
        <p:txBody>
          <a:bodyPr/>
          <a:lstStyle/>
          <a:p>
            <a:pPr algn="l"/>
            <a:r>
              <a:rPr lang="de-AT" b="1" smtClean="0"/>
              <a:t>World Heritage Monitoring</a:t>
            </a:r>
            <a:endParaRPr lang="de-DE" altLang="de-DE" smtClean="0"/>
          </a:p>
        </p:txBody>
      </p:sp>
      <p:sp>
        <p:nvSpPr>
          <p:cNvPr id="2" name="Textfeld 1"/>
          <p:cNvSpPr txBox="1"/>
          <p:nvPr/>
        </p:nvSpPr>
        <p:spPr>
          <a:xfrm>
            <a:off x="323528" y="4941168"/>
            <a:ext cx="700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alltäglicher Umgang mit komplexen Strukturen</a:t>
            </a:r>
            <a:endParaRPr lang="de-AT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1" y="328882"/>
            <a:ext cx="8617689" cy="49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953641666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/>
          <p:cNvSpPr/>
          <p:nvPr/>
        </p:nvSpPr>
        <p:spPr>
          <a:xfrm>
            <a:off x="3275856" y="566124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Spannungsfeld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12948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7773649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203848" y="580526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UNESCO Ebenen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0728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571051248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102757" y="5661248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ICOMOS Ebenen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6880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802548009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2483768" y="58052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UNESCO - ICOMOS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0877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168050095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131270" y="5580985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Nationale Ebene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29318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5176372" cy="60288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65130" y="5490804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mtClean="0"/>
              <a:t>Gesamt   6564 ha  100,00%</a:t>
            </a:r>
          </a:p>
          <a:p>
            <a:r>
              <a:rPr lang="de-AT"/>
              <a:t>K</a:t>
            </a:r>
            <a:r>
              <a:rPr lang="de-AT" smtClean="0"/>
              <a:t>ernzone   236 ha      3,59%</a:t>
            </a:r>
          </a:p>
          <a:p>
            <a:r>
              <a:rPr lang="de-AT" smtClean="0"/>
              <a:t>Pufferzone 467 ha      7,11%</a:t>
            </a:r>
            <a:endParaRPr lang="de-AT"/>
          </a:p>
        </p:txBody>
      </p:sp>
      <p:sp>
        <p:nvSpPr>
          <p:cNvPr id="4" name="Textfeld 3"/>
          <p:cNvSpPr txBox="1"/>
          <p:nvPr/>
        </p:nvSpPr>
        <p:spPr>
          <a:xfrm>
            <a:off x="6659588" y="1886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smtClean="0"/>
              <a:t>Salzburg</a:t>
            </a:r>
            <a:endParaRPr lang="de-AT" sz="3200"/>
          </a:p>
        </p:txBody>
      </p:sp>
    </p:spTree>
    <p:extLst>
      <p:ext uri="{BB962C8B-B14F-4D97-AF65-F5344CB8AC3E}">
        <p14:creationId xmlns:p14="http://schemas.microsoft.com/office/powerpoint/2010/main" val="19317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502276239"/>
              </p:ext>
            </p:extLst>
          </p:nvPr>
        </p:nvGraphicFramePr>
        <p:xfrm>
          <a:off x="1151050" y="260648"/>
          <a:ext cx="7093358" cy="53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95536" y="5859686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Lokale Ebene - Übersicht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8506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915581446"/>
              </p:ext>
            </p:extLst>
          </p:nvPr>
        </p:nvGraphicFramePr>
        <p:xfrm>
          <a:off x="1151050" y="260648"/>
          <a:ext cx="7093358" cy="53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95536" y="5859686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Lokale Ebene – Detail – Behördl. Einflussparameter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414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825571512"/>
              </p:ext>
            </p:extLst>
          </p:nvPr>
        </p:nvGraphicFramePr>
        <p:xfrm>
          <a:off x="1151050" y="260648"/>
          <a:ext cx="7093358" cy="53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491880" y="5661248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Lokale Ebene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15845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68313" y="5734050"/>
            <a:ext cx="8351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mtClean="0"/>
              <a:t>Doppelrolle</a:t>
            </a:r>
            <a:endParaRPr lang="de-AT" altLang="de-DE"/>
          </a:p>
        </p:txBody>
      </p:sp>
      <p:pic>
        <p:nvPicPr>
          <p:cNvPr id="4101" name="Picture 5" descr="Hallstatt%20typis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842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s14-eu5.startpage.com/cgi-bin/serveimage?url=https:%2F%2Fsalzburg-altstadt.at%2Fmagazin%2Fwp-content%2Fuploads%2F2017%2F02%2FSalzburg-view-03_Caputo.jpg&amp;sp=f1338983c99e6f027c06c0156e5e615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163053" cy="31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Rechteck 4"/>
          <p:cNvSpPr/>
          <p:nvPr/>
        </p:nvSpPr>
        <p:spPr>
          <a:xfrm>
            <a:off x="3131270" y="5580985"/>
            <a:ext cx="3312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Management - Plan</a:t>
            </a:r>
            <a:endParaRPr lang="de-AT" sz="280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3115975887"/>
              </p:ext>
            </p:extLst>
          </p:nvPr>
        </p:nvGraphicFramePr>
        <p:xfrm>
          <a:off x="1151050" y="260648"/>
          <a:ext cx="7093358" cy="53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60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106421100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203848" y="580526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Salzburger Modell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13214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26993634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3203848" y="580526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Salzburger Modell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24009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006670957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2339752" y="5825025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Sachverständigenkommision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22270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733271470"/>
              </p:ext>
            </p:extLst>
          </p:nvPr>
        </p:nvGraphicFramePr>
        <p:xfrm>
          <a:off x="741980" y="275526"/>
          <a:ext cx="7717808" cy="574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>
          <a:xfrm>
            <a:off x="755576" y="5877272"/>
            <a:ext cx="5255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Managemant Plan ab 2019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4277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866304019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hteck 5"/>
          <p:cNvSpPr/>
          <p:nvPr/>
        </p:nvSpPr>
        <p:spPr>
          <a:xfrm>
            <a:off x="3203848" y="580526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Salzburger Modell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1285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041245754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hteck 5"/>
          <p:cNvSpPr/>
          <p:nvPr/>
        </p:nvSpPr>
        <p:spPr>
          <a:xfrm>
            <a:off x="3203848" y="580526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Was wird beurteilt?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0226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611560" y="188640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11649164"/>
              </p:ext>
            </p:extLst>
          </p:nvPr>
        </p:nvGraphicFramePr>
        <p:xfrm>
          <a:off x="1007034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hteck 5"/>
          <p:cNvSpPr/>
          <p:nvPr/>
        </p:nvSpPr>
        <p:spPr>
          <a:xfrm>
            <a:off x="323528" y="580793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smtClean="0"/>
              <a:t>UNESCO - Innere </a:t>
            </a:r>
            <a:r>
              <a:rPr lang="de-DE" sz="2800"/>
              <a:t>kulturelle Werte</a:t>
            </a:r>
          </a:p>
        </p:txBody>
      </p:sp>
    </p:spTree>
    <p:extLst>
      <p:ext uri="{BB962C8B-B14F-4D97-AF65-F5344CB8AC3E}">
        <p14:creationId xmlns:p14="http://schemas.microsoft.com/office/powerpoint/2010/main" val="10203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4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701"/>
            <a:ext cx="835292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4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55650" y="5734050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smtClean="0"/>
              <a:t>Wie wird man Welterbemonitor?</a:t>
            </a:r>
            <a:endParaRPr lang="en-GB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3450"/>
            <a:ext cx="591365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1330"/>
            <a:ext cx="8284414" cy="50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Rechteck 4"/>
          <p:cNvSpPr/>
          <p:nvPr/>
        </p:nvSpPr>
        <p:spPr>
          <a:xfrm>
            <a:off x="1187624" y="5607204"/>
            <a:ext cx="5545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Werkzeuge des Monitorings</a:t>
            </a:r>
            <a:endParaRPr lang="de-AT" sz="2800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875949407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27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Rechteck 4"/>
          <p:cNvSpPr/>
          <p:nvPr/>
        </p:nvSpPr>
        <p:spPr>
          <a:xfrm>
            <a:off x="539552" y="5590112"/>
            <a:ext cx="3312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Reporting</a:t>
            </a:r>
            <a:endParaRPr lang="de-AT" sz="2800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83668054"/>
              </p:ext>
            </p:extLst>
          </p:nvPr>
        </p:nvGraphicFramePr>
        <p:xfrm>
          <a:off x="1151050" y="620688"/>
          <a:ext cx="6984776" cy="502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99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552" y="5807934"/>
            <a:ext cx="8351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3200" smtClean="0"/>
              <a:t>Welchen Wert besitzt das Welterbe?</a:t>
            </a:r>
          </a:p>
        </p:txBody>
      </p:sp>
      <p:pic>
        <p:nvPicPr>
          <p:cNvPr id="6" name="Picture 9" descr="Pfiesel Badergraben Abbruch gesamt"/>
          <p:cNvPicPr/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1812"/>
            <a:ext cx="7416824" cy="505742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294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5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7993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400" b="1"/>
              <a:t>UNESCO - Denkmalwerte</a:t>
            </a:r>
          </a:p>
        </p:txBody>
      </p:sp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8280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/>
              <a:t>Innere kulturelle Werte</a:t>
            </a:r>
          </a:p>
          <a:p>
            <a:endParaRPr lang="de-DE" sz="2400"/>
          </a:p>
          <a:p>
            <a:pPr>
              <a:buFont typeface="Wingdings" pitchFamily="2" charset="2"/>
              <a:buChar char="§"/>
            </a:pPr>
            <a:r>
              <a:rPr lang="de-DE" sz="2400"/>
              <a:t>	Authentizität des Materials</a:t>
            </a:r>
          </a:p>
          <a:p>
            <a:pPr>
              <a:buFont typeface="Wingdings" pitchFamily="2" charset="2"/>
              <a:buChar char="§"/>
            </a:pPr>
            <a:r>
              <a:rPr lang="de-DE" sz="2400"/>
              <a:t>	Authentizität der handwerklichen Ausführung</a:t>
            </a:r>
          </a:p>
          <a:p>
            <a:pPr>
              <a:buFont typeface="Wingdings" pitchFamily="2" charset="2"/>
              <a:buChar char="§"/>
            </a:pPr>
            <a:r>
              <a:rPr lang="de-DE" sz="2400"/>
              <a:t>	Authentizität der Konstruktion</a:t>
            </a:r>
          </a:p>
          <a:p>
            <a:pPr>
              <a:buFont typeface="Wingdings" pitchFamily="2" charset="2"/>
              <a:buChar char="§"/>
            </a:pPr>
            <a:r>
              <a:rPr lang="de-DE" sz="2400"/>
              <a:t>	Authentizität des Entwurfs</a:t>
            </a:r>
          </a:p>
          <a:p>
            <a:pPr>
              <a:buFont typeface="Wingdings" pitchFamily="2" charset="2"/>
              <a:buChar char="§"/>
            </a:pPr>
            <a:r>
              <a:rPr lang="de-DE" sz="2400"/>
              <a:t>	Authentizität des Standorts, der Lage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52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7993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400" b="1"/>
              <a:t>UNESCO - Denkmalwerte</a:t>
            </a:r>
          </a:p>
        </p:txBody>
      </p:sp>
      <p:sp>
        <p:nvSpPr>
          <p:cNvPr id="519172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8280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3200"/>
              <a:t>Gebrauchswerte</a:t>
            </a:r>
          </a:p>
          <a:p>
            <a:endParaRPr lang="de-AT" sz="2400"/>
          </a:p>
          <a:p>
            <a:pPr>
              <a:buFont typeface="Wingdings" pitchFamily="2" charset="2"/>
              <a:buChar char="§"/>
            </a:pPr>
            <a:r>
              <a:rPr lang="de-AT" sz="2400"/>
              <a:t>	Erzieherischer 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Sozialer 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Funktionaler 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Wirtschaftlicher 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Politischer Wert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7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7993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400" b="1"/>
              <a:t>UNESCO - Denkmalwerte</a:t>
            </a:r>
          </a:p>
        </p:txBody>
      </p:sp>
      <p:sp>
        <p:nvSpPr>
          <p:cNvPr id="519172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828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2400" smtClean="0"/>
              <a:t>Genauer zu betrachten:</a:t>
            </a:r>
            <a:endParaRPr lang="de-AT" sz="2400"/>
          </a:p>
          <a:p>
            <a:endParaRPr lang="de-AT" sz="2400"/>
          </a:p>
          <a:p>
            <a:pPr>
              <a:buFont typeface="Wingdings" pitchFamily="2" charset="2"/>
              <a:buChar char="§"/>
            </a:pPr>
            <a:r>
              <a:rPr lang="de-AT" sz="2400"/>
              <a:t>	Relativer </a:t>
            </a:r>
            <a:r>
              <a:rPr lang="de-AT" sz="2400" smtClean="0"/>
              <a:t>technischer </a:t>
            </a:r>
            <a:r>
              <a:rPr lang="de-AT" sz="2400"/>
              <a:t>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Funktionaler Wert</a:t>
            </a:r>
          </a:p>
          <a:p>
            <a:pPr>
              <a:buFont typeface="Wingdings" pitchFamily="2" charset="2"/>
              <a:buChar char="§"/>
            </a:pPr>
            <a:r>
              <a:rPr lang="de-AT" sz="2400"/>
              <a:t>	Wirtschaftlicher </a:t>
            </a:r>
            <a:r>
              <a:rPr lang="de-AT" sz="2400" smtClean="0"/>
              <a:t>Wert</a:t>
            </a:r>
            <a:endParaRPr lang="de-AT" sz="24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Heritage Monitoring      TU Wien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3076"/>
            <a:ext cx="8208912" cy="54521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5536" y="5898677"/>
            <a:ext cx="591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smtClean="0"/>
              <a:t>Zukunftspotenziale im Welterbe</a:t>
            </a:r>
            <a:endParaRPr lang="de-AT" sz="3200"/>
          </a:p>
        </p:txBody>
      </p:sp>
    </p:spTree>
    <p:extLst>
      <p:ext uri="{BB962C8B-B14F-4D97-AF65-F5344CB8AC3E}">
        <p14:creationId xmlns:p14="http://schemas.microsoft.com/office/powerpoint/2010/main" val="35038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World Heritage Monitoring      TU Wien 2018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1981"/>
            <a:ext cx="4167411" cy="627453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34746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smtClean="0"/>
              <a:t>Welterbe Historisches Zentrum von Wien</a:t>
            </a:r>
          </a:p>
          <a:p>
            <a:endParaRPr lang="de-AT" sz="2400"/>
          </a:p>
          <a:p>
            <a:r>
              <a:rPr lang="de-AT" sz="2400" smtClean="0"/>
              <a:t>Luftbrunnenanlage Burgtheater</a:t>
            </a:r>
            <a:endParaRPr lang="de-AT" sz="2400"/>
          </a:p>
        </p:txBody>
      </p:sp>
    </p:spTree>
    <p:extLst>
      <p:ext uri="{BB962C8B-B14F-4D97-AF65-F5344CB8AC3E}">
        <p14:creationId xmlns:p14="http://schemas.microsoft.com/office/powerpoint/2010/main" val="29614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51520" y="116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smtClean="0"/>
              <a:t>Luftbrunnenanlage Burgtheater</a:t>
            </a:r>
            <a:endParaRPr lang="de-AT" sz="2400"/>
          </a:p>
        </p:txBody>
      </p:sp>
      <p:pic>
        <p:nvPicPr>
          <p:cNvPr id="6" name="Bild 2" descr="Diploma/Burg%20dxf/01_BURG_3_K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9087" r="20328" b="10496"/>
          <a:stretch/>
        </p:blipFill>
        <p:spPr bwMode="auto">
          <a:xfrm>
            <a:off x="467543" y="718380"/>
            <a:ext cx="8220465" cy="5230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91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1075" y="5907190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smtClean="0"/>
              <a:t>Begriff Monitor</a:t>
            </a:r>
            <a:endParaRPr lang="en-GB" altLang="de-DE" sz="2000"/>
          </a:p>
        </p:txBody>
      </p:sp>
      <p:pic>
        <p:nvPicPr>
          <p:cNvPr id="4098" name="Picture 2" descr="https://s14-eu5.startpage.com/cgi-bin/serveimage?url=http:%2F%2Fwww.digitalimage4k.com%2Fwp-content%2Fthemes%2Fshopperpress%2Fthumbs%2FNEC-CRT-AS70-front.jpg&amp;sp=071d6357e79df5dff706d7a01b0e18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566048" cy="5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51520" y="116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smtClean="0"/>
              <a:t>Luftbrunnenanlage Burgtheater</a:t>
            </a:r>
            <a:endParaRPr lang="de-AT" sz="24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932913" cy="52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World Heritage Monitoring      TU Wien 2018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51520" y="116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smtClean="0"/>
              <a:t>Luftbrunnenanlage Burgtheater</a:t>
            </a:r>
            <a:endParaRPr lang="de-AT" sz="2400"/>
          </a:p>
        </p:txBody>
      </p:sp>
      <p:pic>
        <p:nvPicPr>
          <p:cNvPr id="6" name="Bild 11" descr="../../Gridlpla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r="1235" b="8336"/>
          <a:stretch/>
        </p:blipFill>
        <p:spPr bwMode="auto">
          <a:xfrm>
            <a:off x="1691957" y="1207770"/>
            <a:ext cx="5760085" cy="4442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84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9" y="5373216"/>
            <a:ext cx="83518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smtClean="0"/>
              <a:t>Restaurierzweig HTBLA Hallstatt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smtClean="0"/>
              <a:t>Forschungsprojekte in der UNESCO Welterberegion Kulturlandschaft Hallstatt – Dachstein Salzkammergut  </a:t>
            </a:r>
            <a:endParaRPr lang="de-AT" altLang="de-DE" sz="2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7186"/>
            <a:ext cx="6696743" cy="50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941168"/>
            <a:ext cx="7810127" cy="1656184"/>
          </a:xfrm>
        </p:spPr>
        <p:txBody>
          <a:bodyPr/>
          <a:lstStyle/>
          <a:p>
            <a:pPr eaLnBrk="1" hangingPunct="1"/>
            <a:r>
              <a:rPr lang="de-AT" altLang="de-DE" sz="2400" smtClean="0"/>
              <a:t>Historische Wasserbautechniken </a:t>
            </a:r>
            <a:r>
              <a:rPr lang="de-AT" altLang="de-DE" sz="2400"/>
              <a:t>im </a:t>
            </a:r>
            <a:r>
              <a:rPr lang="de-AT" altLang="de-DE" sz="2400" smtClean="0"/>
              <a:t>Salzkammergut</a:t>
            </a:r>
            <a:endParaRPr lang="de-DE" altLang="de-DE" sz="240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2132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35846" name="Picture 5" descr="bi0006 Idam_im_Hofkammerarchiv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2058"/>
            <a:ext cx="340836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507778"/>
            <a:ext cx="50928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76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mtClean="0"/>
              <a:t>Schriftliche Quellen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de-DE" smtClean="0"/>
              <a:t>Oral History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de-DE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de-DE" smtClean="0"/>
              <a:t>praktische Versuche</a:t>
            </a:r>
            <a:endParaRPr lang="en-GB" altLang="de-DE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5950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smtClean="0"/>
              <a:t>World Heritage Monitoring      TU Wien 2018</a:t>
            </a:r>
            <a:endParaRPr lang="de-DE" altLang="de-DE" sz="1400"/>
          </a:p>
        </p:txBody>
      </p:sp>
      <p:pic>
        <p:nvPicPr>
          <p:cNvPr id="1638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11163"/>
            <a:ext cx="81010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5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5" name="Bild 5" descr="msotw9_temp0"/>
          <p:cNvPicPr/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72408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4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5" name="Grafik 4" descr="C:\Users\Fritz\Documents\Projekte130106\HALL_143\Fotos_143\Scan_Fotoalbum02\Idam_A210_03_Proj_Hallstatt_1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33375"/>
            <a:ext cx="8424936" cy="4607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4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1780" r="1478" b="1515"/>
          <a:stretch/>
        </p:blipFill>
        <p:spPr>
          <a:xfrm>
            <a:off x="539551" y="333374"/>
            <a:ext cx="8030593" cy="53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3" name="Textfeld 2"/>
          <p:cNvSpPr txBox="1"/>
          <p:nvPr/>
        </p:nvSpPr>
        <p:spPr>
          <a:xfrm>
            <a:off x="300803" y="5805264"/>
            <a:ext cx="477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/>
              <a:t>Torfmoos (Sphagnum)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2" y="333374"/>
            <a:ext cx="7913325" cy="52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1075" y="5907190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smtClean="0"/>
              <a:t>Begriff Monitor</a:t>
            </a:r>
            <a:endParaRPr lang="en-GB" altLang="de-DE" sz="2000"/>
          </a:p>
        </p:txBody>
      </p:sp>
      <p:pic>
        <p:nvPicPr>
          <p:cNvPr id="1026" name="Picture 2" descr="https://s14-eu5.startpage.com/cgi-bin/serveimage?url=http:%2F%2Fwww.historischesheidesheim.de%2Fheialltag%2FSchule%2Fpicschulevortr%2Fv0080Scan0062.jpg&amp;sp=ec2ee1ccffa67ddcb241635b2fd8025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771633" cy="54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3" y="181647"/>
            <a:ext cx="7223525" cy="54176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0803" y="5805264"/>
            <a:ext cx="477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/>
              <a:t>Torfmoos (Sphagnum)</a:t>
            </a:r>
          </a:p>
        </p:txBody>
      </p:sp>
    </p:spTree>
    <p:extLst>
      <p:ext uri="{BB962C8B-B14F-4D97-AF65-F5344CB8AC3E}">
        <p14:creationId xmlns:p14="http://schemas.microsoft.com/office/powerpoint/2010/main" val="20538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01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/>
              <a:t>World Heritage Monitoring      TU Wien 2018</a:t>
            </a:r>
            <a:endParaRPr lang="de-DE" sz="140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77" y="548678"/>
            <a:ext cx="2603372" cy="27670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78"/>
            <a:ext cx="2232248" cy="27670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97" y="558607"/>
            <a:ext cx="2919977" cy="27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/>
              <a:t>World Heritage Monitoring      TU Wien 2018</a:t>
            </a:r>
            <a:endParaRPr lang="de-DE" sz="140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390358" cy="57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dirty="0" smtClean="0"/>
          </a:p>
        </p:txBody>
      </p:sp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726281" y="5873353"/>
            <a:ext cx="81581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/>
              <a:t>Young Energy Researchers Award 2018</a:t>
            </a:r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588"/>
            <a:ext cx="8318190" cy="55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de-DE" smtClean="0"/>
              <a:t>World Heritage Monitoring      TU Wien 2018</a:t>
            </a:r>
            <a:endParaRPr lang="de-DE" altLang="de-DE"/>
          </a:p>
        </p:txBody>
      </p:sp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684213" y="620713"/>
            <a:ext cx="7920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3200"/>
              <a:t>Danke für Ihr Interesse!</a:t>
            </a:r>
            <a:endParaRPr lang="de-AT" altLang="de-DE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5651500" y="5084763"/>
            <a:ext cx="2520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3200"/>
              <a:t>www.idam.at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2" y="1268760"/>
            <a:ext cx="7390830" cy="49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7872" y="6021288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smtClean="0"/>
              <a:t>Begriff Monitor</a:t>
            </a:r>
            <a:endParaRPr lang="en-GB" altLang="de-DE" sz="2000"/>
          </a:p>
        </p:txBody>
      </p:sp>
      <p:pic>
        <p:nvPicPr>
          <p:cNvPr id="1028" name="Picture 4" descr="https://s14-eu5.startpage.com/cgi-bin/serveimage?url=https:%2F%2Fwww.ibiblio.org%2Fhyperwar%2FOnlineLibrary%2Fphotos%2Fimages%2Fh45000%2Fh45970.jpg&amp;sp=bc4c5f42ffd8829dcd438da2b70693e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/>
          <a:stretch/>
        </p:blipFill>
        <p:spPr bwMode="auto">
          <a:xfrm>
            <a:off x="251519" y="188640"/>
            <a:ext cx="7660115" cy="554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1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528" y="5932309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000" smtClean="0"/>
              <a:t>Begriff Monitor</a:t>
            </a:r>
            <a:endParaRPr lang="en-GB" altLang="de-DE" sz="2000"/>
          </a:p>
        </p:txBody>
      </p:sp>
      <p:pic>
        <p:nvPicPr>
          <p:cNvPr id="2050" name="Picture 2" descr="https://s14-eu5.startpage.com/cgi-bin/serveimage?url=http:%2F%2Fstatic.akpool.de%2Fimages%2Fcards%2F182%2F1826150.jpg&amp;sp=60456abc2eea4de3828d59217c3266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19986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6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623539076"/>
              </p:ext>
            </p:extLst>
          </p:nvPr>
        </p:nvGraphicFramePr>
        <p:xfrm>
          <a:off x="1295066" y="548128"/>
          <a:ext cx="673331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/>
          <p:cNvSpPr/>
          <p:nvPr/>
        </p:nvSpPr>
        <p:spPr>
          <a:xfrm>
            <a:off x="2627784" y="578229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Internationale Ebene</a:t>
            </a:r>
            <a:endParaRPr lang="de-AT" sz="2800"/>
          </a:p>
        </p:txBody>
      </p:sp>
    </p:spTree>
    <p:extLst>
      <p:ext uri="{BB962C8B-B14F-4D97-AF65-F5344CB8AC3E}">
        <p14:creationId xmlns:p14="http://schemas.microsoft.com/office/powerpoint/2010/main" val="3633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smtClean="0"/>
              <a:t>World Heritage Monitoring      TU Wien 2018</a:t>
            </a:r>
            <a:endParaRPr lang="de-DE" altLang="de-DE" sz="1400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763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de-DE" sz="2000"/>
          </a:p>
        </p:txBody>
      </p:sp>
      <p:sp>
        <p:nvSpPr>
          <p:cNvPr id="5" name="Rechteck 4"/>
          <p:cNvSpPr/>
          <p:nvPr/>
        </p:nvSpPr>
        <p:spPr>
          <a:xfrm>
            <a:off x="4643439" y="3645024"/>
            <a:ext cx="42644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800" smtClean="0"/>
              <a:t>Welterbekonvention = Bundesgesetz seit 1993 </a:t>
            </a:r>
          </a:p>
          <a:p>
            <a:pPr lvl="0"/>
            <a:endParaRPr lang="de-AT" sz="2800"/>
          </a:p>
          <a:p>
            <a:pPr lvl="0"/>
            <a:r>
              <a:rPr lang="de-AT" sz="2800"/>
              <a:t>bisher ist das </a:t>
            </a:r>
            <a:r>
              <a:rPr lang="de-AT" sz="2800" smtClean="0"/>
              <a:t>Welterbe nur im UVP Verfahren implementiert</a:t>
            </a:r>
            <a:endParaRPr lang="de-AT" sz="28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3375"/>
            <a:ext cx="409486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Microsoft Office PowerPoint</Application>
  <PresentationFormat>Bildschirmpräsentation (4:3)</PresentationFormat>
  <Paragraphs>276</Paragraphs>
  <Slides>55</Slides>
  <Notes>46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6" baseType="lpstr">
      <vt:lpstr>Standarddesign</vt:lpstr>
      <vt:lpstr>World Heritage Monitoring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Historische Wasserbautechniken im Salzkammergut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Hygrothermische Sanierung historischer Baukonstruktionen</dc:title>
  <dc:creator>$fi</dc:creator>
  <cp:lastModifiedBy>Idam</cp:lastModifiedBy>
  <cp:revision>250</cp:revision>
  <dcterms:created xsi:type="dcterms:W3CDTF">2008-11-28T15:19:31Z</dcterms:created>
  <dcterms:modified xsi:type="dcterms:W3CDTF">2018-12-09T11:05:15Z</dcterms:modified>
</cp:coreProperties>
</file>